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83" r:id="rId2"/>
    <p:sldId id="284" r:id="rId3"/>
    <p:sldId id="28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9B31F7-99D1-4810-9A29-E86B5C02B3EC}" type="datetimeFigureOut">
              <a:rPr lang="de-CH" smtClean="0"/>
              <a:t>07.05.2024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6FC834-47D4-4548-BEFB-3D0A56947C8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21592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162DF8-044A-443D-9563-543A2DCA191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6462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162DF8-044A-443D-9563-543A2DCA191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737899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162DF8-044A-443D-9563-543A2DCA191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25741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sz="quarter" idx="10"/>
          </p:nvPr>
        </p:nvSpPr>
        <p:spPr>
          <a:xfrm>
            <a:off x="814918" y="2952001"/>
            <a:ext cx="10850033" cy="3240087"/>
          </a:xfrm>
        </p:spPr>
        <p:txBody>
          <a:bodyPr tIns="32400"/>
          <a:lstStyle>
            <a:lvl1pPr marL="0" indent="0">
              <a:spcBef>
                <a:spcPts val="0"/>
              </a:spcBef>
              <a:spcAft>
                <a:spcPts val="1210"/>
              </a:spcAft>
              <a:buNone/>
              <a:defRPr sz="3000" b="1">
                <a:solidFill>
                  <a:schemeClr val="accent3"/>
                </a:solidFill>
              </a:defRPr>
            </a:lvl1pPr>
            <a:lvl2pPr marL="0" indent="0">
              <a:spcBef>
                <a:spcPts val="0"/>
              </a:spcBef>
              <a:spcAft>
                <a:spcPts val="5000"/>
              </a:spcAft>
              <a:buNone/>
              <a:defRPr sz="1600" b="1"/>
            </a:lvl2pPr>
            <a:lvl3pPr marL="0" indent="0">
              <a:spcBef>
                <a:spcPts val="0"/>
              </a:spcBef>
              <a:spcAft>
                <a:spcPts val="1210"/>
              </a:spcAft>
              <a:buNone/>
              <a:defRPr sz="1600">
                <a:solidFill>
                  <a:schemeClr val="accent3"/>
                </a:solidFill>
              </a:defRPr>
            </a:lvl3pPr>
            <a:lvl4pPr marL="0" indent="0">
              <a:spcBef>
                <a:spcPts val="0"/>
              </a:spcBef>
              <a:spcAft>
                <a:spcPts val="1210"/>
              </a:spcAft>
              <a:buNone/>
              <a:defRPr sz="1600">
                <a:solidFill>
                  <a:schemeClr val="accent3"/>
                </a:solidFill>
              </a:defRPr>
            </a:lvl4pPr>
            <a:lvl5pPr marL="0" indent="0">
              <a:spcBef>
                <a:spcPts val="0"/>
              </a:spcBef>
              <a:spcAft>
                <a:spcPts val="1210"/>
              </a:spcAft>
              <a:buNone/>
              <a:defRPr sz="16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 noProof="0"/>
              <a:t>Formatvorlagen des Textmasters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11000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17"/>
          <p:cNvSpPr>
            <a:spLocks noGrp="1"/>
          </p:cNvSpPr>
          <p:nvPr>
            <p:ph sz="quarter" idx="10"/>
          </p:nvPr>
        </p:nvSpPr>
        <p:spPr>
          <a:xfrm>
            <a:off x="814918" y="1952625"/>
            <a:ext cx="10850033" cy="424815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Date Placeholder 1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51022-5703-476C-87E9-6183CB36FDDC}" type="datetime1">
              <a:rPr lang="de-CH"/>
              <a:pPr>
                <a:defRPr/>
              </a:pPr>
              <a:t>07.05.2024</a:t>
            </a:fld>
            <a:endParaRPr lang="de-CH" dirty="0"/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Titel der Präsentation</a:t>
            </a:r>
            <a:endParaRPr lang="de-CH" dirty="0"/>
          </a:p>
        </p:txBody>
      </p:sp>
      <p:sp>
        <p:nvSpPr>
          <p:cNvPr id="7" name="Foliennummernplatzhalt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|  </a:t>
            </a:r>
            <a:fld id="{7D3A9F40-1ED7-4E69-80DC-0D9E8BE94120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083472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4919" y="1952626"/>
            <a:ext cx="5281083" cy="424815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 marL="0">
              <a:defRPr sz="1200"/>
            </a:lvl3pPr>
            <a:lvl4pPr marL="0">
              <a:defRPr sz="1200"/>
            </a:lvl4pPr>
            <a:lvl5pPr marL="0"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noProof="0"/>
              <a:t>Formatvorlagen des Textmasters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83867" y="1952626"/>
            <a:ext cx="5281084" cy="424815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 marL="0">
              <a:defRPr sz="1200"/>
            </a:lvl3pPr>
            <a:lvl4pPr marL="0">
              <a:defRPr sz="1200"/>
            </a:lvl4pPr>
            <a:lvl5pPr marL="0"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noProof="0"/>
              <a:t>Formatvorlagen des Textmasters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GB" noProof="0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991C8-4C66-4415-A7DC-68B03F32F00D}" type="datetime1">
              <a:rPr lang="de-CH"/>
              <a:pPr>
                <a:defRPr/>
              </a:pPr>
              <a:t>07.05.2024</a:t>
            </a:fld>
            <a:endParaRPr lang="de-CH" dirty="0"/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Titel der Präsentation</a:t>
            </a:r>
            <a:endParaRPr lang="de-CH" dirty="0"/>
          </a:p>
        </p:txBody>
      </p:sp>
      <p:sp>
        <p:nvSpPr>
          <p:cNvPr id="8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|  </a:t>
            </a:r>
            <a:fld id="{17F36353-6F15-49A6-B675-D6B5A12397E6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5740389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269C5-AC8B-4519-99D4-DB4D36B876D9}" type="datetime1">
              <a:rPr lang="de-CH"/>
              <a:pPr>
                <a:defRPr/>
              </a:pPr>
              <a:t>07.05.2024</a:t>
            </a:fld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Titel der Präsentation</a:t>
            </a:r>
            <a:endParaRPr lang="de-CH" dirty="0"/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|  </a:t>
            </a:r>
            <a:fld id="{1557805A-29D2-44D2-A6DD-E3F870FCF965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5189865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918" y="1952626"/>
            <a:ext cx="2832100" cy="4248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noProof="0"/>
              <a:t>Formatvorlagen des Textmasters bearbeiten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1"/>
          </p:nvPr>
        </p:nvSpPr>
        <p:spPr>
          <a:xfrm>
            <a:off x="3983567" y="1952625"/>
            <a:ext cx="7681384" cy="4248150"/>
          </a:xfrm>
        </p:spPr>
        <p:txBody>
          <a:bodyPr/>
          <a:lstStyle/>
          <a:p>
            <a:pPr lvl="0"/>
            <a:r>
              <a:rPr lang="de-DE" noProof="0"/>
              <a:t>Formatvorlagen des Textmasters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GB" noProof="0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5" name="Date Placeholder 1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A6AD0-8347-4EA9-84E6-471F803E2D90}" type="datetime1">
              <a:rPr lang="de-CH"/>
              <a:pPr>
                <a:defRPr/>
              </a:pPr>
              <a:t>07.05.2024</a:t>
            </a:fld>
            <a:endParaRPr lang="de-CH" dirty="0"/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Titel der Präsentation</a:t>
            </a:r>
            <a:endParaRPr lang="de-CH" dirty="0"/>
          </a:p>
        </p:txBody>
      </p:sp>
      <p:sp>
        <p:nvSpPr>
          <p:cNvPr id="8" name="Foliennummernplatzhalt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|  </a:t>
            </a:r>
            <a:fld id="{FF3E776A-D0E5-464A-B1F0-54BBB778FCF8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854983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14917" y="1952626"/>
            <a:ext cx="7873371" cy="424814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23351" y="1952626"/>
            <a:ext cx="2641600" cy="4248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noProof="0"/>
              <a:t>Formatvorlagen des Textmasters bearbeiten</a:t>
            </a:r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13BDC-33E9-486D-B746-B1352B125BC1}" type="datetime1">
              <a:rPr lang="de-CH"/>
              <a:pPr>
                <a:defRPr/>
              </a:pPr>
              <a:t>07.05.2024</a:t>
            </a:fld>
            <a:endParaRPr lang="de-CH" dirty="0"/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Titel der Präsentation</a:t>
            </a:r>
            <a:endParaRPr lang="de-CH" dirty="0"/>
          </a:p>
        </p:txBody>
      </p:sp>
      <p:sp>
        <p:nvSpPr>
          <p:cNvPr id="8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|  </a:t>
            </a:r>
            <a:fld id="{C32EEB4F-3282-4C11-8509-DCB00A778F74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7983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17"/>
          <p:cNvSpPr>
            <a:spLocks noGrp="1"/>
          </p:cNvSpPr>
          <p:nvPr>
            <p:ph sz="quarter" idx="10"/>
          </p:nvPr>
        </p:nvSpPr>
        <p:spPr>
          <a:xfrm>
            <a:off x="814918" y="1952625"/>
            <a:ext cx="10850033" cy="424815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Date Placeholder 1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47052-CD84-41CE-A802-9EE19DF6AE4B}" type="datetime1">
              <a:rPr lang="de-CH"/>
              <a:pPr>
                <a:defRPr/>
              </a:pPr>
              <a:t>07.05.2024</a:t>
            </a:fld>
            <a:endParaRPr lang="de-CH" dirty="0"/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Titel der Präsentation</a:t>
            </a:r>
            <a:endParaRPr lang="de-CH" dirty="0"/>
          </a:p>
        </p:txBody>
      </p:sp>
      <p:sp>
        <p:nvSpPr>
          <p:cNvPr id="7" name="Foliennummernplatzhalt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|  </a:t>
            </a:r>
            <a:fld id="{7109C224-8541-4BB1-8296-28D25F0B5C9C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187549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4918" y="1952625"/>
            <a:ext cx="10850033" cy="4248150"/>
          </a:xfrm>
        </p:spPr>
        <p:txBody>
          <a:bodyPr/>
          <a:lstStyle>
            <a:lvl1pPr>
              <a:defRPr sz="2400" b="1">
                <a:solidFill>
                  <a:schemeClr val="accent3"/>
                </a:solidFill>
                <a:latin typeface="+mj-lt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noProof="0"/>
              <a:t>Formatvorlagen des Textmasters bearbeiten</a:t>
            </a:r>
          </a:p>
          <a:p>
            <a:pPr lvl="1"/>
            <a:r>
              <a:rPr lang="de-DE" noProof="0"/>
              <a:t>Zweite Ebene</a:t>
            </a:r>
          </a:p>
        </p:txBody>
      </p:sp>
      <p:sp>
        <p:nvSpPr>
          <p:cNvPr id="3" name="Date Placeholder 1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74241-AB90-4DD3-B5D8-8B71A51FE431}" type="datetime1">
              <a:rPr lang="de-CH"/>
              <a:pPr>
                <a:defRPr/>
              </a:pPr>
              <a:t>07.05.2024</a:t>
            </a:fld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Titel der Präsentation</a:t>
            </a:r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|  </a:t>
            </a:r>
            <a:fld id="{4F0BB93D-88DA-4B16-B5BB-CE162A853D93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51510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4919" y="1952626"/>
            <a:ext cx="5281083" cy="424815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 marL="342000">
              <a:defRPr sz="1200"/>
            </a:lvl3pPr>
            <a:lvl4pPr marL="684000">
              <a:defRPr sz="1200"/>
            </a:lvl4pPr>
            <a:lvl5pPr marL="684000"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noProof="0"/>
              <a:t>Formatvorlagen des Textmasters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83867" y="1952626"/>
            <a:ext cx="5281084" cy="424815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 marL="342000">
              <a:defRPr sz="1200"/>
            </a:lvl3pPr>
            <a:lvl4pPr marL="684000">
              <a:defRPr sz="1200"/>
            </a:lvl4pPr>
            <a:lvl5pPr marL="684000"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noProof="0"/>
              <a:t>Formatvorlagen des Textmasters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GB" noProof="0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538B0-C56F-42C7-BF29-3A4A23F23810}" type="datetime1">
              <a:rPr lang="de-CH"/>
              <a:pPr>
                <a:defRPr/>
              </a:pPr>
              <a:t>07.05.2024</a:t>
            </a:fld>
            <a:endParaRPr lang="de-CH" dirty="0"/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Titel der Präsentation</a:t>
            </a:r>
            <a:endParaRPr lang="de-CH" dirty="0"/>
          </a:p>
        </p:txBody>
      </p:sp>
      <p:sp>
        <p:nvSpPr>
          <p:cNvPr id="8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|  </a:t>
            </a:r>
            <a:fld id="{BFB8110F-39B9-48BC-A055-0F4398052DC1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80837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917" y="1952836"/>
            <a:ext cx="5281083" cy="539948"/>
          </a:xfrm>
        </p:spPr>
        <p:txBody>
          <a:bodyPr anchor="b">
            <a:normAutofit/>
          </a:bodyPr>
          <a:lstStyle>
            <a:lvl1pPr marL="0" indent="0">
              <a:spcAft>
                <a:spcPts val="0"/>
              </a:spcAft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noProof="0"/>
              <a:t>Formatvorlagen des Textmasters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84031" y="1952836"/>
            <a:ext cx="5280919" cy="575952"/>
          </a:xfrm>
        </p:spPr>
        <p:txBody>
          <a:bodyPr anchor="b">
            <a:normAutofit/>
          </a:bodyPr>
          <a:lstStyle>
            <a:lvl1pPr marL="0" indent="0">
              <a:spcAft>
                <a:spcPts val="0"/>
              </a:spcAft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noProof="0"/>
              <a:t>Formatvorlagen des Textmasters bearbeiten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  <a:endParaRPr lang="en-GB" noProof="0"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3"/>
          </p:nvPr>
        </p:nvSpPr>
        <p:spPr>
          <a:xfrm>
            <a:off x="814917" y="2600537"/>
            <a:ext cx="5281083" cy="36002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noProof="0"/>
              <a:t>Formatvorlagen des Textmasters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GB" noProof="0" dirty="0"/>
          </a:p>
        </p:txBody>
      </p:sp>
      <p:sp>
        <p:nvSpPr>
          <p:cNvPr id="15" name="Content Placeholder 3"/>
          <p:cNvSpPr>
            <a:spLocks noGrp="1"/>
          </p:cNvSpPr>
          <p:nvPr>
            <p:ph sz="half" idx="2"/>
          </p:nvPr>
        </p:nvSpPr>
        <p:spPr>
          <a:xfrm>
            <a:off x="6383867" y="2600537"/>
            <a:ext cx="5281084" cy="36002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noProof="0"/>
              <a:t>Formatvorlagen des Textmasters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GB" noProof="0" dirty="0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015D4-5132-4617-B3A1-3B85964B61BD}" type="datetime1">
              <a:rPr lang="de-CH"/>
              <a:pPr>
                <a:defRPr/>
              </a:pPr>
              <a:t>07.05.2024</a:t>
            </a:fld>
            <a:endParaRPr lang="de-CH" dirty="0"/>
          </a:p>
        </p:txBody>
      </p:sp>
      <p:sp>
        <p:nvSpPr>
          <p:cNvPr id="8" name="Fußzeilenplatzhalt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Titel der Präsentation</a:t>
            </a:r>
            <a:endParaRPr lang="de-CH" dirty="0"/>
          </a:p>
        </p:txBody>
      </p:sp>
      <p:sp>
        <p:nvSpPr>
          <p:cNvPr id="9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|  </a:t>
            </a:r>
            <a:fld id="{26446BD1-E6DC-4803-A221-F29ED417266D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85232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34071-66FE-453E-82AD-DD8DB39C05D3}" type="datetime1">
              <a:rPr lang="de-CH"/>
              <a:pPr>
                <a:defRPr/>
              </a:pPr>
              <a:t>07.05.2024</a:t>
            </a:fld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Titel der Präsentation</a:t>
            </a:r>
            <a:endParaRPr lang="de-CH" dirty="0"/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|  </a:t>
            </a:r>
            <a:fld id="{E33E95E0-9F74-4447-B3E7-D6B88D073B23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12166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0FF1-1F8F-4F7C-B048-86D76E3138E8}" type="datetime1">
              <a:rPr lang="de-CH"/>
              <a:pPr>
                <a:defRPr/>
              </a:pPr>
              <a:t>07.05.2024</a:t>
            </a:fld>
            <a:endParaRPr lang="de-CH" dirty="0"/>
          </a:p>
        </p:txBody>
      </p:sp>
      <p:sp>
        <p:nvSpPr>
          <p:cNvPr id="3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Titel der Präsentation</a:t>
            </a:r>
            <a:endParaRPr lang="de-CH" dirty="0"/>
          </a:p>
        </p:txBody>
      </p:sp>
      <p:sp>
        <p:nvSpPr>
          <p:cNvPr id="4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|  </a:t>
            </a:r>
            <a:fld id="{3A32DBB8-1E0D-4566-9E06-75BC4A887CF8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7977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918" y="1952626"/>
            <a:ext cx="2832100" cy="4248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noProof="0"/>
              <a:t>Formatvorlagen des Textmasters bearbeiten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1"/>
          </p:nvPr>
        </p:nvSpPr>
        <p:spPr>
          <a:xfrm>
            <a:off x="3983567" y="1952625"/>
            <a:ext cx="7681384" cy="4248150"/>
          </a:xfrm>
        </p:spPr>
        <p:txBody>
          <a:bodyPr/>
          <a:lstStyle/>
          <a:p>
            <a:pPr lvl="0"/>
            <a:r>
              <a:rPr lang="de-DE" noProof="0"/>
              <a:t>Formatvorlagen des Textmasters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GB" noProof="0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5" name="Date Placeholder 1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9B75E-3357-4356-BFEC-54B78ABB8C35}" type="datetime1">
              <a:rPr lang="de-CH"/>
              <a:pPr>
                <a:defRPr/>
              </a:pPr>
              <a:t>07.05.2024</a:t>
            </a:fld>
            <a:endParaRPr lang="de-CH" dirty="0"/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Titel der Präsentation</a:t>
            </a:r>
            <a:endParaRPr lang="de-CH" dirty="0"/>
          </a:p>
        </p:txBody>
      </p:sp>
      <p:sp>
        <p:nvSpPr>
          <p:cNvPr id="8" name="Foliennummernplatzhalt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|  </a:t>
            </a:r>
            <a:fld id="{2C6FFA76-5191-4161-B555-F54570621BCB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24054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14917" y="1952626"/>
            <a:ext cx="7873371" cy="424814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23351" y="1952626"/>
            <a:ext cx="2641600" cy="4248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noProof="0"/>
              <a:t>Formatvorlagen des Textmasters bearbeiten</a:t>
            </a:r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8FF27-8127-4249-80FE-33FB6ACFF49F}" type="datetime1">
              <a:rPr lang="de-CH"/>
              <a:pPr>
                <a:defRPr/>
              </a:pPr>
              <a:t>07.05.2024</a:t>
            </a:fld>
            <a:endParaRPr lang="de-CH" dirty="0"/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Titel der Präsentation</a:t>
            </a:r>
            <a:endParaRPr lang="de-CH" dirty="0"/>
          </a:p>
        </p:txBody>
      </p:sp>
      <p:sp>
        <p:nvSpPr>
          <p:cNvPr id="8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|  </a:t>
            </a:r>
            <a:fld id="{F820FFA0-3A5E-4E7D-8E7F-D8E1EE483D34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415509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14918" y="1341439"/>
            <a:ext cx="1085003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dirty="0"/>
              <a:t>Titelmasterformat durch Klicken bearbeiten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14918" y="1954213"/>
            <a:ext cx="10850033" cy="424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dirty="0"/>
              <a:t>Textmasterformat bearbeiten</a:t>
            </a:r>
          </a:p>
          <a:p>
            <a:pPr lvl="1"/>
            <a:r>
              <a:rPr lang="de-CH" dirty="0"/>
              <a:t>Zweite Ebene</a:t>
            </a:r>
          </a:p>
          <a:p>
            <a:pPr lvl="2"/>
            <a:r>
              <a:rPr lang="de-CH" dirty="0"/>
              <a:t>Dritte Ebene</a:t>
            </a:r>
          </a:p>
          <a:p>
            <a:pPr lvl="3"/>
            <a:r>
              <a:rPr lang="de-CH" dirty="0"/>
              <a:t>Vierte Ebene</a:t>
            </a:r>
          </a:p>
          <a:p>
            <a:pPr lvl="4"/>
            <a:r>
              <a:rPr lang="de-CH"/>
              <a:t>Fünfte Ebene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2"/>
          </p:nvPr>
        </p:nvSpPr>
        <p:spPr>
          <a:xfrm>
            <a:off x="812800" y="6489701"/>
            <a:ext cx="2643717" cy="366713"/>
          </a:xfrm>
          <a:prstGeom prst="rect">
            <a:avLst/>
          </a:prstGeom>
        </p:spPr>
        <p:txBody>
          <a:bodyPr vert="horz" lIns="0" tIns="28800" rIns="0" bIns="0" rtlCol="0" anchor="t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CB3CD484-9CEF-4974-99CF-A3C715D7371D}" type="datetime1">
              <a:rPr lang="de-CH"/>
              <a:pPr>
                <a:defRPr/>
              </a:pPr>
              <a:t>07.05.2024</a:t>
            </a:fld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3647017" y="6489701"/>
            <a:ext cx="7442200" cy="366713"/>
          </a:xfrm>
          <a:prstGeom prst="rect">
            <a:avLst/>
          </a:prstGeom>
        </p:spPr>
        <p:txBody>
          <a:bodyPr vert="horz" lIns="0" tIns="28800" rIns="0" bIns="0" rtlCol="0" anchor="t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CH"/>
              <a:t>Titel der Präsentation</a:t>
            </a:r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11281834" y="6489701"/>
            <a:ext cx="910167" cy="366713"/>
          </a:xfrm>
          <a:prstGeom prst="rect">
            <a:avLst/>
          </a:prstGeom>
        </p:spPr>
        <p:txBody>
          <a:bodyPr vert="horz" wrap="square" lIns="0" tIns="28800" rIns="0" bIns="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r>
              <a:rPr lang="de-CH" dirty="0"/>
              <a:t>|  </a:t>
            </a:r>
            <a:fld id="{7C2304C9-2304-4363-B565-4607BE2352E4}" type="slidenum">
              <a:rPr lang="de-CH" smtClean="0"/>
              <a:pPr/>
              <a:t>‹Nr.›</a:t>
            </a:fld>
            <a:endParaRPr lang="de-CH" dirty="0"/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260648"/>
            <a:ext cx="3058674" cy="50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62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9pPr>
    </p:titleStyle>
    <p:bodyStyle>
      <a:lvl1pPr algn="l" defTabSz="341313" rtl="0" eaLnBrk="1" fontAlgn="base" hangingPunct="1">
        <a:spcBef>
          <a:spcPct val="0"/>
        </a:spcBef>
        <a:spcAft>
          <a:spcPts val="863"/>
        </a:spcAft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41313" indent="-341313" algn="l" defTabSz="341313" rtl="0" eaLnBrk="1" fontAlgn="base" hangingPunct="1">
        <a:spcBef>
          <a:spcPct val="0"/>
        </a:spcBef>
        <a:spcAft>
          <a:spcPts val="863"/>
        </a:spcAft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341313" algn="l" defTabSz="341313" rtl="0" eaLnBrk="1" fontAlgn="base" hangingPunct="1">
        <a:spcBef>
          <a:spcPct val="0"/>
        </a:spcBef>
        <a:spcAft>
          <a:spcPts val="675"/>
        </a:spcAft>
        <a:buFont typeface="Arial" charset="0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682625" indent="-341313" algn="l" defTabSz="341313" rtl="0" eaLnBrk="1" fontAlgn="base" hangingPunct="1">
        <a:spcBef>
          <a:spcPct val="0"/>
        </a:spcBef>
        <a:spcAft>
          <a:spcPts val="675"/>
        </a:spcAft>
        <a:buFont typeface="Arial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682625" algn="l" defTabSz="341313" rtl="0" eaLnBrk="1" fontAlgn="base" hangingPunct="1">
        <a:spcBef>
          <a:spcPct val="0"/>
        </a:spcBef>
        <a:spcAft>
          <a:spcPct val="0"/>
        </a:spcAft>
        <a:buFont typeface="Arial" charset="0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3"/>
          <p:cNvSpPr>
            <a:spLocks noGrp="1" noChangeArrowheads="1"/>
          </p:cNvSpPr>
          <p:nvPr>
            <p:ph sz="quarter" idx="10"/>
          </p:nvPr>
        </p:nvSpPr>
        <p:spPr/>
        <p:txBody>
          <a:bodyPr/>
          <a:lstStyle/>
          <a:p>
            <a:r>
              <a:rPr lang="de-CH" dirty="0">
                <a:solidFill>
                  <a:srgbClr val="FF0000"/>
                </a:solidFill>
              </a:rPr>
              <a:t> </a:t>
            </a:r>
          </a:p>
          <a:p>
            <a:pPr marL="285750" indent="-285750">
              <a:buFontTx/>
              <a:buChar char="-"/>
            </a:pPr>
            <a:endParaRPr lang="de-CH" dirty="0"/>
          </a:p>
        </p:txBody>
      </p:sp>
      <p:sp>
        <p:nvSpPr>
          <p:cNvPr id="26626" name="Datumsplatzhalter 10"/>
          <p:cNvSpPr>
            <a:spLocks noGrp="1"/>
          </p:cNvSpPr>
          <p:nvPr>
            <p:ph type="dt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07FFEA1-AD09-4034-9AA8-9EF9BEFF6F66}" type="datetime1"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07.05.2024</a:t>
            </a:fld>
            <a:endParaRPr kumimoji="0" lang="de-CH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6627" name="Fußzeilenplatzhalter 11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Umsetzung von WEGM in Basel-Stadt</a:t>
            </a:r>
          </a:p>
        </p:txBody>
      </p:sp>
      <p:sp>
        <p:nvSpPr>
          <p:cNvPr id="26628" name="Foliennummernplatzhalter 12"/>
          <p:cNvSpPr>
            <a:spLocks noGrp="1"/>
          </p:cNvSpPr>
          <p:nvPr>
            <p:ph type="sldNum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3587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7338" algn="r"/>
              </a:tabLst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|	</a:t>
            </a:r>
            <a:fld id="{68EE009D-E213-447D-9818-66C8564B3671}" type="slidenum"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3587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87338" algn="r"/>
                </a:tabLst>
                <a:defRPr/>
              </a:pPr>
              <a:t>1</a:t>
            </a:fld>
            <a:endParaRPr kumimoji="0" lang="de-CH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Allokation Schwerpunktfächer per 2027/28: Strategie Profilbildung</a:t>
            </a: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260648"/>
            <a:ext cx="3058674" cy="504445"/>
          </a:xfrm>
          <a:prstGeom prst="rect">
            <a:avLst/>
          </a:prstGeom>
        </p:spPr>
      </p:pic>
      <p:graphicFrame>
        <p:nvGraphicFramePr>
          <p:cNvPr id="8" name="Tabelle 7"/>
          <p:cNvGraphicFramePr>
            <a:graphicFrameLocks noGrp="1"/>
          </p:cNvGraphicFramePr>
          <p:nvPr/>
        </p:nvGraphicFramePr>
        <p:xfrm>
          <a:off x="812799" y="1731601"/>
          <a:ext cx="10852151" cy="49377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93668">
                  <a:extLst>
                    <a:ext uri="{9D8B030D-6E8A-4147-A177-3AD203B41FA5}">
                      <a16:colId xmlns:a16="http://schemas.microsoft.com/office/drawing/2014/main" val="3084938556"/>
                    </a:ext>
                  </a:extLst>
                </a:gridCol>
                <a:gridCol w="2463224">
                  <a:extLst>
                    <a:ext uri="{9D8B030D-6E8A-4147-A177-3AD203B41FA5}">
                      <a16:colId xmlns:a16="http://schemas.microsoft.com/office/drawing/2014/main" val="3767413283"/>
                    </a:ext>
                  </a:extLst>
                </a:gridCol>
                <a:gridCol w="4030729">
                  <a:extLst>
                    <a:ext uri="{9D8B030D-6E8A-4147-A177-3AD203B41FA5}">
                      <a16:colId xmlns:a16="http://schemas.microsoft.com/office/drawing/2014/main" val="1727581854"/>
                    </a:ext>
                  </a:extLst>
                </a:gridCol>
                <a:gridCol w="2464530">
                  <a:extLst>
                    <a:ext uri="{9D8B030D-6E8A-4147-A177-3AD203B41FA5}">
                      <a16:colId xmlns:a16="http://schemas.microsoft.com/office/drawing/2014/main" val="2100106600"/>
                    </a:ext>
                  </a:extLst>
                </a:gridCol>
              </a:tblGrid>
              <a:tr h="632647">
                <a:tc>
                  <a:txBody>
                    <a:bodyPr/>
                    <a:lstStyle/>
                    <a:p>
                      <a:r>
                        <a:rPr lang="de-CH" dirty="0"/>
                        <a:t>Schule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/>
                        <a:t>Profil</a:t>
                      </a:r>
                      <a:r>
                        <a:rPr lang="de-CH" baseline="0" dirty="0"/>
                        <a:t> / Hauptfokus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/>
                        <a:t>Schwerpunkfächer</a:t>
                      </a:r>
                      <a:r>
                        <a:rPr lang="de-CH" baseline="0" dirty="0"/>
                        <a:t> bisher</a:t>
                      </a:r>
                    </a:p>
                    <a:p>
                      <a:r>
                        <a:rPr lang="de-CH" baseline="0" dirty="0"/>
                        <a:t>Gestrichen = fällt weg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/>
                        <a:t>Neu dazu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017148"/>
                  </a:ext>
                </a:extLst>
              </a:tr>
              <a:tr h="632647">
                <a:tc>
                  <a:txBody>
                    <a:bodyPr/>
                    <a:lstStyle/>
                    <a:p>
                      <a:r>
                        <a:rPr lang="de-CH" dirty="0"/>
                        <a:t>Wirtschafts-gymnasium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/>
                        <a:t>Sozialwissenschaften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/>
                        <a:t>Wirtschaft und Recht, PPP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/>
                        <a:t>Englisch (mit Immersion)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9185581"/>
                  </a:ext>
                </a:extLst>
              </a:tr>
              <a:tr h="632647">
                <a:tc>
                  <a:txBody>
                    <a:bodyPr/>
                    <a:lstStyle/>
                    <a:p>
                      <a:r>
                        <a:rPr lang="de-CH" dirty="0"/>
                        <a:t>Gymnasium am Münsterplatz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/>
                        <a:t>Sozialwissenschaften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/>
                        <a:t>PPP, Englisch (mit Immersion oder IB), Latein, Griechisch, </a:t>
                      </a:r>
                      <a:r>
                        <a:rPr lang="de-CH" strike="sngStrike" dirty="0"/>
                        <a:t>Spanisch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/>
                        <a:t>Wirtschaft und Recht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9901116"/>
                  </a:ext>
                </a:extLst>
              </a:tr>
              <a:tr h="681301">
                <a:tc>
                  <a:txBody>
                    <a:bodyPr/>
                    <a:lstStyle/>
                    <a:p>
                      <a:r>
                        <a:rPr lang="de-CH" dirty="0"/>
                        <a:t>Gymnasium Leonhard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/>
                        <a:t>Sprachen, Musisches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/>
                        <a:t>Spanisch, Bildnerisches Gestalten, Musik,</a:t>
                      </a:r>
                      <a:r>
                        <a:rPr lang="de-CH" baseline="0" dirty="0"/>
                        <a:t> </a:t>
                      </a:r>
                      <a:r>
                        <a:rPr lang="de-CH" dirty="0"/>
                        <a:t>Italienisch (je nach</a:t>
                      </a:r>
                      <a:r>
                        <a:rPr lang="de-CH" baseline="0" dirty="0"/>
                        <a:t> Anmeldezahlen)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/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60622"/>
                  </a:ext>
                </a:extLst>
              </a:tr>
              <a:tr h="632647">
                <a:tc>
                  <a:txBody>
                    <a:bodyPr/>
                    <a:lstStyle/>
                    <a:p>
                      <a:r>
                        <a:rPr lang="de-CH" dirty="0"/>
                        <a:t>Gymnasium Kirschgarten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/>
                        <a:t> MINT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/>
                        <a:t>Physik und Anwendungen der </a:t>
                      </a:r>
                      <a:r>
                        <a:rPr lang="de-CH" dirty="0">
                          <a:solidFill>
                            <a:schemeClr val="tx1"/>
                          </a:solidFill>
                        </a:rPr>
                        <a:t>Mathematik, Biologie und Chemie, </a:t>
                      </a:r>
                      <a:r>
                        <a:rPr lang="de-CH" strike="sngStrike" dirty="0">
                          <a:solidFill>
                            <a:schemeClr val="tx1"/>
                          </a:solidFill>
                        </a:rPr>
                        <a:t>Bildnerisches</a:t>
                      </a:r>
                      <a:r>
                        <a:rPr lang="de-CH" strike="sngStrike" baseline="0" dirty="0">
                          <a:solidFill>
                            <a:schemeClr val="tx1"/>
                          </a:solidFill>
                        </a:rPr>
                        <a:t> Gestalten</a:t>
                      </a:r>
                      <a:endParaRPr lang="de-CH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dirty="0"/>
                        <a:t>Ernährung/Gesund-</a:t>
                      </a:r>
                      <a:r>
                        <a:rPr lang="de-CH" dirty="0" err="1"/>
                        <a:t>heit</a:t>
                      </a:r>
                      <a:r>
                        <a:rPr lang="de-CH" dirty="0"/>
                        <a:t>/Sport (EGS)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834166"/>
                  </a:ext>
                </a:extLst>
              </a:tr>
              <a:tr h="962985">
                <a:tc>
                  <a:txBody>
                    <a:bodyPr/>
                    <a:lstStyle/>
                    <a:p>
                      <a:r>
                        <a:rPr lang="de-CH" dirty="0"/>
                        <a:t>Gymnasium </a:t>
                      </a:r>
                      <a:r>
                        <a:rPr lang="de-CH" dirty="0" err="1"/>
                        <a:t>Bäumlihof</a:t>
                      </a:r>
                      <a:r>
                        <a:rPr lang="de-CH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/>
                        <a:t> MINT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dirty="0"/>
                        <a:t>Physik und Anwendungen der Mathematik, Biologie und Chemie, Spanisch, Bildnerisches Gestalten,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trike="sngStrike" dirty="0">
                          <a:solidFill>
                            <a:schemeClr val="tx1"/>
                          </a:solidFill>
                        </a:rPr>
                        <a:t>Musik, Italienisch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/>
                        <a:t>Informatik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69356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7885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3"/>
          <p:cNvSpPr>
            <a:spLocks noGrp="1" noChangeArrowheads="1"/>
          </p:cNvSpPr>
          <p:nvPr>
            <p:ph sz="quarter" idx="10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/>
              <a:t>Gemeinsamer Entscheid der Leitung MB und AKOM für eine ausgewogene Verteilung der Schwerpunktfächer an den einzelnen Schulen.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/>
              <a:t>Profilbildung der Schulen nach Fachrichtungen.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/>
              <a:t>Kleine Schwerpunktfächer werden nur an einer Schule angeboten, damit der Konkurrenzdruck  zwischen den Schulen gelindert und schulorganisatorische Probleme entschärft werden (Wechselwünsche bei kleinen Kursen, Nutzung Räume, kostendeckende Kursgrössen).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/>
              <a:t>Grosse Schwerpunkfächer werden an zwei Schulen angeboten, um kostendeckende Kursgrössen und die optimale Allokation der Schülerinnen und Schüler auf die einzelnen Standorte sicherzustellen.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/>
              <a:t>Ziel ist, bei der Anmeldung möglichst wenige Schülerinnen und Schüler auf ihre Zweitwahl verschieben </a:t>
            </a:r>
            <a:r>
              <a:rPr lang="de-CH"/>
              <a:t>zu müssen.</a:t>
            </a:r>
            <a:endParaRPr lang="de-CH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/>
              <a:t>Neue Schwerpunkfächer werden probeweise an einer Schule angeboten, Ausbau an weiteren Schulen ist möglich.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CH" dirty="0"/>
          </a:p>
        </p:txBody>
      </p:sp>
      <p:sp>
        <p:nvSpPr>
          <p:cNvPr id="26626" name="Datumsplatzhalter 10"/>
          <p:cNvSpPr>
            <a:spLocks noGrp="1"/>
          </p:cNvSpPr>
          <p:nvPr>
            <p:ph type="dt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07FFEA1-AD09-4034-9AA8-9EF9BEFF6F66}" type="datetime1"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07.05.2024</a:t>
            </a:fld>
            <a:endParaRPr kumimoji="0" lang="de-CH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6627" name="Fußzeilenplatzhalter 11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Umsetzung von WEGM in Basel-Stadt</a:t>
            </a:r>
          </a:p>
        </p:txBody>
      </p:sp>
      <p:sp>
        <p:nvSpPr>
          <p:cNvPr id="26628" name="Foliennummernplatzhalter 12"/>
          <p:cNvSpPr>
            <a:spLocks noGrp="1"/>
          </p:cNvSpPr>
          <p:nvPr>
            <p:ph type="sldNum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3587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7338" algn="r"/>
              </a:tabLst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|	</a:t>
            </a:r>
            <a:fld id="{68EE009D-E213-447D-9818-66C8564B3671}" type="slidenum"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3587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87338" algn="r"/>
                </a:tabLst>
                <a:defRPr/>
              </a:pPr>
              <a:t>2</a:t>
            </a:fld>
            <a:endParaRPr kumimoji="0" lang="de-CH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Begründung für Allokation</a:t>
            </a:r>
            <a:br>
              <a:rPr lang="de-CH" dirty="0"/>
            </a:br>
            <a:endParaRPr lang="de-CH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260648"/>
            <a:ext cx="3058674" cy="50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87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3"/>
          <p:cNvSpPr>
            <a:spLocks noGrp="1" noChangeArrowheads="1"/>
          </p:cNvSpPr>
          <p:nvPr>
            <p:ph sz="quarter" idx="10"/>
          </p:nvPr>
        </p:nvSpPr>
        <p:spPr>
          <a:xfrm>
            <a:off x="814918" y="2420887"/>
            <a:ext cx="10850033" cy="377988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/>
              <a:t>Die Schulleitungen GM, GB und GKG prüfen in einem ersten Schritt mit den betroffenen Fachschaften andere Einsatzmöglichkeiten (Unterricht im Zweitfach, Einsatz im Ergänzungsfach).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/>
              <a:t>(Teil-)Wechsel an einen anderen Schulstandort innerhalb der Mittelschulen BS.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CH" dirty="0"/>
          </a:p>
        </p:txBody>
      </p:sp>
      <p:sp>
        <p:nvSpPr>
          <p:cNvPr id="26626" name="Datumsplatzhalter 10"/>
          <p:cNvSpPr>
            <a:spLocks noGrp="1"/>
          </p:cNvSpPr>
          <p:nvPr>
            <p:ph type="dt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07FFEA1-AD09-4034-9AA8-9EF9BEFF6F66}" type="datetime1"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07.05.2024</a:t>
            </a:fld>
            <a:endParaRPr kumimoji="0" lang="de-CH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6627" name="Fußzeilenplatzhalter 11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Umsetzung von WEGM in Basel-Stadt</a:t>
            </a:r>
          </a:p>
        </p:txBody>
      </p:sp>
      <p:sp>
        <p:nvSpPr>
          <p:cNvPr id="26628" name="Foliennummernplatzhalter 12"/>
          <p:cNvSpPr>
            <a:spLocks noGrp="1"/>
          </p:cNvSpPr>
          <p:nvPr>
            <p:ph type="sldNum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3587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7338" algn="r"/>
              </a:tabLst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|	</a:t>
            </a:r>
            <a:fld id="{68EE009D-E213-447D-9818-66C8564B3671}" type="slidenum"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3587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87338" algn="r"/>
                </a:tabLst>
                <a:defRPr/>
              </a:pPr>
              <a:t>3</a:t>
            </a:fld>
            <a:endParaRPr kumimoji="0" lang="de-CH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814918" y="1341439"/>
            <a:ext cx="10850033" cy="863425"/>
          </a:xfrm>
        </p:spPr>
        <p:txBody>
          <a:bodyPr/>
          <a:lstStyle/>
          <a:p>
            <a:r>
              <a:rPr lang="de-CH" dirty="0"/>
              <a:t>Folgen für Fachschaften Spanisch (GM), Italienisch / Musik (GB) und Bildnerisches Gestalten (GKG)</a:t>
            </a:r>
            <a:br>
              <a:rPr lang="de-CH" dirty="0"/>
            </a:br>
            <a:endParaRPr lang="de-CH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260648"/>
            <a:ext cx="3058674" cy="50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240722"/>
      </p:ext>
    </p:extLst>
  </p:cSld>
  <p:clrMapOvr>
    <a:masterClrMapping/>
  </p:clrMapOvr>
</p:sld>
</file>

<file path=ppt/theme/theme1.xml><?xml version="1.0" encoding="utf-8"?>
<a:theme xmlns:a="http://schemas.openxmlformats.org/drawingml/2006/main" name="BS_standard">
  <a:themeElements>
    <a:clrScheme name="BS-Theme-Colors">
      <a:dk1>
        <a:sysClr val="windowText" lastClr="000000"/>
      </a:dk1>
      <a:lt1>
        <a:sysClr val="window" lastClr="FFFFFF"/>
      </a:lt1>
      <a:dk2>
        <a:srgbClr val="000000"/>
      </a:dk2>
      <a:lt2>
        <a:srgbClr val="999999"/>
      </a:lt2>
      <a:accent1>
        <a:srgbClr val="B9282E"/>
      </a:accent1>
      <a:accent2>
        <a:srgbClr val="E78E23"/>
      </a:accent2>
      <a:accent3>
        <a:srgbClr val="467B93"/>
      </a:accent3>
      <a:accent4>
        <a:srgbClr val="003958"/>
      </a:accent4>
      <a:accent5>
        <a:srgbClr val="8EC033"/>
      </a:accent5>
      <a:accent6>
        <a:srgbClr val="24732E"/>
      </a:accent6>
      <a:hlink>
        <a:srgbClr val="003958"/>
      </a:hlink>
      <a:folHlink>
        <a:srgbClr val="467B93"/>
      </a:folHlink>
    </a:clrScheme>
    <a:fontScheme name="Swiss-TPH-Theme-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bg2"/>
        </a:solidFill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329</Words>
  <Application>Microsoft Office PowerPoint</Application>
  <PresentationFormat>Breitbild</PresentationFormat>
  <Paragraphs>50</Paragraphs>
  <Slides>3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Arial</vt:lpstr>
      <vt:lpstr>Calibri</vt:lpstr>
      <vt:lpstr>BS_standard</vt:lpstr>
      <vt:lpstr>Allokation Schwerpunktfächer per 2027/28: Strategie Profilbildung</vt:lpstr>
      <vt:lpstr>Begründung für Allokation </vt:lpstr>
      <vt:lpstr>Folgen für Fachschaften Spanisch (GM), Italienisch / Musik (GB) und Bildnerisches Gestalten (GKG)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Allokation Schwerpunktfächer per 2027/28: Strategie Profilbildung</dc:title>
  <dc:creator>Mike Bochmann</dc:creator>
  <cp:lastModifiedBy>Mike Bochmann</cp:lastModifiedBy>
  <cp:revision>1</cp:revision>
  <dcterms:created xsi:type="dcterms:W3CDTF">2024-05-07T14:16:08Z</dcterms:created>
  <dcterms:modified xsi:type="dcterms:W3CDTF">2024-05-07T14:16:46Z</dcterms:modified>
</cp:coreProperties>
</file>