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1" r:id="rId1"/>
  </p:sldMasterIdLst>
  <p:notesMasterIdLst>
    <p:notesMasterId r:id="rId17"/>
  </p:notesMasterIdLst>
  <p:handoutMasterIdLst>
    <p:handoutMasterId r:id="rId18"/>
  </p:handoutMasterIdLst>
  <p:sldIdLst>
    <p:sldId id="256" r:id="rId2"/>
    <p:sldId id="264" r:id="rId3"/>
    <p:sldId id="276" r:id="rId4"/>
    <p:sldId id="277" r:id="rId5"/>
    <p:sldId id="280" r:id="rId6"/>
    <p:sldId id="289" r:id="rId7"/>
    <p:sldId id="278" r:id="rId8"/>
    <p:sldId id="279" r:id="rId9"/>
    <p:sldId id="281" r:id="rId10"/>
    <p:sldId id="282" r:id="rId11"/>
    <p:sldId id="285" r:id="rId12"/>
    <p:sldId id="283" r:id="rId13"/>
    <p:sldId id="284" r:id="rId14"/>
    <p:sldId id="288" r:id="rId15"/>
    <p:sldId id="287" r:id="rId16"/>
  </p:sldIdLst>
  <p:sldSz cx="12192000" cy="6858000"/>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682" userDrawn="1">
          <p15:clr>
            <a:srgbClr val="A4A3A4"/>
          </p15:clr>
        </p15:guide>
        <p15:guide id="2" orient="horz" pos="572" userDrawn="1">
          <p15:clr>
            <a:srgbClr val="A4A3A4"/>
          </p15:clr>
        </p15:guide>
        <p15:guide id="3" orient="horz" pos="482" userDrawn="1">
          <p15:clr>
            <a:srgbClr val="A4A3A4"/>
          </p15:clr>
        </p15:guide>
        <p15:guide id="4" orient="horz" pos="232" userDrawn="1">
          <p15:clr>
            <a:srgbClr val="A4A3A4"/>
          </p15:clr>
        </p15:guide>
        <p15:guide id="5" orient="horz" pos="3906" userDrawn="1">
          <p15:clr>
            <a:srgbClr val="A4A3A4"/>
          </p15:clr>
        </p15:guide>
        <p15:guide id="6" orient="horz" pos="4201" userDrawn="1">
          <p15:clr>
            <a:srgbClr val="A4A3A4"/>
          </p15:clr>
        </p15:guide>
        <p15:guide id="7" orient="horz" pos="119" userDrawn="1">
          <p15:clr>
            <a:srgbClr val="A4A3A4"/>
          </p15:clr>
        </p15:guide>
        <p15:guide id="8" orient="horz" pos="527" userDrawn="1">
          <p15:clr>
            <a:srgbClr val="A4A3A4"/>
          </p15:clr>
        </p15:guide>
        <p15:guide id="9" pos="2177" userDrawn="1">
          <p15:clr>
            <a:srgbClr val="A4A3A4"/>
          </p15:clr>
        </p15:guide>
        <p15:guide id="10" pos="513" userDrawn="1">
          <p15:clr>
            <a:srgbClr val="A4A3A4"/>
          </p15:clr>
        </p15:guide>
        <p15:guide id="11" pos="5684" userDrawn="1">
          <p15:clr>
            <a:srgbClr val="A4A3A4"/>
          </p15:clr>
        </p15:guide>
        <p15:guide id="12" pos="7348" userDrawn="1">
          <p15:clr>
            <a:srgbClr val="A4A3A4"/>
          </p15:clr>
        </p15:guide>
        <p15:guide id="13" pos="151" userDrawn="1">
          <p15:clr>
            <a:srgbClr val="A4A3A4"/>
          </p15:clr>
        </p15:guide>
        <p15:guide id="14" pos="3931" userDrawn="1">
          <p15:clr>
            <a:srgbClr val="A4A3A4"/>
          </p15:clr>
        </p15:guide>
        <p15:guide id="15" pos="3840" userDrawn="1">
          <p15:clr>
            <a:srgbClr val="A4A3A4"/>
          </p15:clr>
        </p15:guide>
        <p15:guide id="16" pos="4021"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TPH" initials="" lastIdx="1" clrIdx="0"/>
  <p:cmAuthor id="1" name="UserName" initials="BS" lastIdx="5" clrIdx="1">
    <p:extLst>
      <p:ext uri="{19B8F6BF-5375-455C-9EA6-DF929625EA0E}">
        <p15:presenceInfo xmlns:p15="http://schemas.microsoft.com/office/powerpoint/2012/main" userId="UserNam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73A0DAA-6AF3-43AB-8588-CEC1D06C72B9}">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94" autoAdjust="0"/>
  </p:normalViewPr>
  <p:slideViewPr>
    <p:cSldViewPr>
      <p:cViewPr varScale="1">
        <p:scale>
          <a:sx n="68" d="100"/>
          <a:sy n="68" d="100"/>
        </p:scale>
        <p:origin x="372" y="78"/>
      </p:cViewPr>
      <p:guideLst>
        <p:guide orient="horz" pos="2682"/>
        <p:guide orient="horz" pos="572"/>
        <p:guide orient="horz" pos="482"/>
        <p:guide orient="horz" pos="232"/>
        <p:guide orient="horz" pos="3906"/>
        <p:guide orient="horz" pos="4201"/>
        <p:guide orient="horz" pos="119"/>
        <p:guide orient="horz" pos="527"/>
        <p:guide pos="2177"/>
        <p:guide pos="513"/>
        <p:guide pos="5684"/>
        <p:guide pos="7348"/>
        <p:guide pos="151"/>
        <p:guide pos="3931"/>
        <p:guide pos="3840"/>
        <p:guide pos="4021"/>
      </p:guideLst>
    </p:cSldViewPr>
  </p:slideViewPr>
  <p:outlineViewPr>
    <p:cViewPr>
      <p:scale>
        <a:sx n="33" d="100"/>
        <a:sy n="33" d="100"/>
      </p:scale>
      <p:origin x="48" y="0"/>
    </p:cViewPr>
  </p:outlineViewPr>
  <p:notesTextViewPr>
    <p:cViewPr>
      <p:scale>
        <a:sx n="1" d="1"/>
        <a:sy n="1" d="1"/>
      </p:scale>
      <p:origin x="0" y="0"/>
    </p:cViewPr>
  </p:notesTextViewPr>
  <p:sorterViewPr>
    <p:cViewPr>
      <p:scale>
        <a:sx n="75" d="100"/>
        <a:sy n="75" d="100"/>
      </p:scale>
      <p:origin x="0" y="0"/>
    </p:cViewPr>
  </p:sorterViewPr>
  <p:notesViewPr>
    <p:cSldViewPr>
      <p:cViewPr varScale="1">
        <p:scale>
          <a:sx n="52" d="100"/>
          <a:sy n="52" d="100"/>
        </p:scale>
        <p:origin x="-284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de-CH"/>
          </a:p>
        </p:txBody>
      </p:sp>
      <p:sp>
        <p:nvSpPr>
          <p:cNvPr id="3" name="Datumsplatzhalt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71F2DF5C-6BCD-4FDF-8EE0-73973C7A6274}" type="datetimeFigureOut">
              <a:rPr lang="de-CH"/>
              <a:pPr>
                <a:defRPr/>
              </a:pPr>
              <a:t>12.01.2024</a:t>
            </a:fld>
            <a:endParaRPr lang="de-CH"/>
          </a:p>
        </p:txBody>
      </p:sp>
      <p:sp>
        <p:nvSpPr>
          <p:cNvPr id="4" name="Fußzeilenplatzhalt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de-CH"/>
          </a:p>
        </p:txBody>
      </p:sp>
      <p:sp>
        <p:nvSpPr>
          <p:cNvPr id="5" name="Foliennummernplatzhalt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9290ABD8-7A80-4667-92B5-58405066E8EF}" type="slidenum">
              <a:rPr lang="de-CH"/>
              <a:pPr>
                <a:defRPr/>
              </a:pPr>
              <a:t>‹Nr.›</a:t>
            </a:fld>
            <a:endParaRPr lang="de-CH"/>
          </a:p>
        </p:txBody>
      </p:sp>
    </p:spTree>
    <p:extLst>
      <p:ext uri="{BB962C8B-B14F-4D97-AF65-F5344CB8AC3E}">
        <p14:creationId xmlns:p14="http://schemas.microsoft.com/office/powerpoint/2010/main" val="13047495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dirty="0">
                <a:latin typeface="+mn-lt"/>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46BDCC9B-6C96-4F93-AB10-434652D8836D}" type="datetimeFigureOut">
              <a:rPr lang="en-GB"/>
              <a:pPr>
                <a:defRPr/>
              </a:pPr>
              <a:t>12/01/2024</a:t>
            </a:fld>
            <a:endParaRPr lang="en-GB"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GB"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dirty="0">
                <a:latin typeface="+mn-lt"/>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8E730950-5A58-4DC3-8CAB-9B6DFAF345F4}" type="slidenum">
              <a:rPr lang="en-GB"/>
              <a:pPr>
                <a:defRPr/>
              </a:pPr>
              <a:t>‹Nr.›</a:t>
            </a:fld>
            <a:endParaRPr lang="en-GB" dirty="0"/>
          </a:p>
        </p:txBody>
      </p:sp>
    </p:spTree>
    <p:extLst>
      <p:ext uri="{BB962C8B-B14F-4D97-AF65-F5344CB8AC3E}">
        <p14:creationId xmlns:p14="http://schemas.microsoft.com/office/powerpoint/2010/main" val="381850303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7162DF8-044A-443D-9563-543A2DCA191C}" type="slidenum">
              <a:rPr lang="en-US"/>
              <a:pPr fontAlgn="base">
                <a:spcBef>
                  <a:spcPct val="0"/>
                </a:spcBef>
                <a:spcAft>
                  <a:spcPct val="0"/>
                </a:spcAft>
              </a:pPr>
              <a:t>2</a:t>
            </a:fld>
            <a:endParaRPr lang="en-US"/>
          </a:p>
        </p:txBody>
      </p:sp>
      <p:sp>
        <p:nvSpPr>
          <p:cNvPr id="27650" name="Rectangle 2"/>
          <p:cNvSpPr>
            <a:spLocks noGrp="1" noRot="1" noChangeAspect="1" noChangeArrowheads="1" noTextEdit="1"/>
          </p:cNvSpPr>
          <p:nvPr>
            <p:ph type="sldImg"/>
          </p:nvPr>
        </p:nvSpPr>
        <p:spPr bwMode="auto">
          <a:xfrm>
            <a:off x="381000" y="685800"/>
            <a:ext cx="6096000" cy="3429000"/>
          </a:xfrm>
          <a:noFill/>
          <a:ln>
            <a:solidFill>
              <a:srgbClr val="000000"/>
            </a:solidFill>
            <a:miter lim="800000"/>
            <a:headEnd/>
            <a:tailEnd/>
          </a:ln>
        </p:spPr>
      </p:sp>
      <p:sp>
        <p:nvSpPr>
          <p:cNvPr id="27651"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de-CH"/>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7162DF8-044A-443D-9563-543A2DCA191C}" type="slidenum">
              <a:rPr lang="en-US"/>
              <a:pPr fontAlgn="base">
                <a:spcBef>
                  <a:spcPct val="0"/>
                </a:spcBef>
                <a:spcAft>
                  <a:spcPct val="0"/>
                </a:spcAft>
              </a:pPr>
              <a:t>11</a:t>
            </a:fld>
            <a:endParaRPr lang="en-US"/>
          </a:p>
        </p:txBody>
      </p:sp>
      <p:sp>
        <p:nvSpPr>
          <p:cNvPr id="27650" name="Rectangle 2"/>
          <p:cNvSpPr>
            <a:spLocks noGrp="1" noRot="1" noChangeAspect="1" noChangeArrowheads="1" noTextEdit="1"/>
          </p:cNvSpPr>
          <p:nvPr>
            <p:ph type="sldImg"/>
          </p:nvPr>
        </p:nvSpPr>
        <p:spPr bwMode="auto">
          <a:xfrm>
            <a:off x="381000" y="685800"/>
            <a:ext cx="6096000" cy="3429000"/>
          </a:xfrm>
          <a:noFill/>
          <a:ln>
            <a:solidFill>
              <a:srgbClr val="000000"/>
            </a:solidFill>
            <a:miter lim="800000"/>
            <a:headEnd/>
            <a:tailEnd/>
          </a:ln>
        </p:spPr>
      </p:sp>
      <p:sp>
        <p:nvSpPr>
          <p:cNvPr id="27651"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de-CH"/>
          </a:p>
        </p:txBody>
      </p:sp>
    </p:spTree>
    <p:extLst>
      <p:ext uri="{BB962C8B-B14F-4D97-AF65-F5344CB8AC3E}">
        <p14:creationId xmlns:p14="http://schemas.microsoft.com/office/powerpoint/2010/main" val="11688131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7162DF8-044A-443D-9563-543A2DCA191C}" type="slidenum">
              <a:rPr lang="en-US"/>
              <a:pPr fontAlgn="base">
                <a:spcBef>
                  <a:spcPct val="0"/>
                </a:spcBef>
                <a:spcAft>
                  <a:spcPct val="0"/>
                </a:spcAft>
              </a:pPr>
              <a:t>12</a:t>
            </a:fld>
            <a:endParaRPr lang="en-US"/>
          </a:p>
        </p:txBody>
      </p:sp>
      <p:sp>
        <p:nvSpPr>
          <p:cNvPr id="27650" name="Rectangle 2"/>
          <p:cNvSpPr>
            <a:spLocks noGrp="1" noRot="1" noChangeAspect="1" noChangeArrowheads="1" noTextEdit="1"/>
          </p:cNvSpPr>
          <p:nvPr>
            <p:ph type="sldImg"/>
          </p:nvPr>
        </p:nvSpPr>
        <p:spPr bwMode="auto">
          <a:xfrm>
            <a:off x="381000" y="685800"/>
            <a:ext cx="6096000" cy="3429000"/>
          </a:xfrm>
          <a:noFill/>
          <a:ln>
            <a:solidFill>
              <a:srgbClr val="000000"/>
            </a:solidFill>
            <a:miter lim="800000"/>
            <a:headEnd/>
            <a:tailEnd/>
          </a:ln>
        </p:spPr>
      </p:sp>
      <p:sp>
        <p:nvSpPr>
          <p:cNvPr id="27651"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de-CH"/>
          </a:p>
        </p:txBody>
      </p:sp>
    </p:spTree>
    <p:extLst>
      <p:ext uri="{BB962C8B-B14F-4D97-AF65-F5344CB8AC3E}">
        <p14:creationId xmlns:p14="http://schemas.microsoft.com/office/powerpoint/2010/main" val="30264624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7162DF8-044A-443D-9563-543A2DCA191C}" type="slidenum">
              <a:rPr lang="en-US"/>
              <a:pPr fontAlgn="base">
                <a:spcBef>
                  <a:spcPct val="0"/>
                </a:spcBef>
                <a:spcAft>
                  <a:spcPct val="0"/>
                </a:spcAft>
              </a:pPr>
              <a:t>13</a:t>
            </a:fld>
            <a:endParaRPr lang="en-US"/>
          </a:p>
        </p:txBody>
      </p:sp>
      <p:sp>
        <p:nvSpPr>
          <p:cNvPr id="27650" name="Rectangle 2"/>
          <p:cNvSpPr>
            <a:spLocks noGrp="1" noRot="1" noChangeAspect="1" noChangeArrowheads="1" noTextEdit="1"/>
          </p:cNvSpPr>
          <p:nvPr>
            <p:ph type="sldImg"/>
          </p:nvPr>
        </p:nvSpPr>
        <p:spPr bwMode="auto">
          <a:xfrm>
            <a:off x="381000" y="685800"/>
            <a:ext cx="6096000" cy="3429000"/>
          </a:xfrm>
          <a:noFill/>
          <a:ln>
            <a:solidFill>
              <a:srgbClr val="000000"/>
            </a:solidFill>
            <a:miter lim="800000"/>
            <a:headEnd/>
            <a:tailEnd/>
          </a:ln>
        </p:spPr>
      </p:sp>
      <p:sp>
        <p:nvSpPr>
          <p:cNvPr id="27651"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de-CH"/>
          </a:p>
        </p:txBody>
      </p:sp>
    </p:spTree>
    <p:extLst>
      <p:ext uri="{BB962C8B-B14F-4D97-AF65-F5344CB8AC3E}">
        <p14:creationId xmlns:p14="http://schemas.microsoft.com/office/powerpoint/2010/main" val="28737899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7162DF8-044A-443D-9563-543A2DCA191C}" type="slidenum">
              <a:rPr lang="en-US"/>
              <a:pPr fontAlgn="base">
                <a:spcBef>
                  <a:spcPct val="0"/>
                </a:spcBef>
                <a:spcAft>
                  <a:spcPct val="0"/>
                </a:spcAft>
              </a:pPr>
              <a:t>14</a:t>
            </a:fld>
            <a:endParaRPr lang="en-US"/>
          </a:p>
        </p:txBody>
      </p:sp>
      <p:sp>
        <p:nvSpPr>
          <p:cNvPr id="27650" name="Rectangle 2"/>
          <p:cNvSpPr>
            <a:spLocks noGrp="1" noRot="1" noChangeAspect="1" noChangeArrowheads="1" noTextEdit="1"/>
          </p:cNvSpPr>
          <p:nvPr>
            <p:ph type="sldImg"/>
          </p:nvPr>
        </p:nvSpPr>
        <p:spPr bwMode="auto">
          <a:xfrm>
            <a:off x="381000" y="685800"/>
            <a:ext cx="6096000" cy="3429000"/>
          </a:xfrm>
          <a:noFill/>
          <a:ln>
            <a:solidFill>
              <a:srgbClr val="000000"/>
            </a:solidFill>
            <a:miter lim="800000"/>
            <a:headEnd/>
            <a:tailEnd/>
          </a:ln>
        </p:spPr>
      </p:sp>
      <p:sp>
        <p:nvSpPr>
          <p:cNvPr id="27651"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de-CH"/>
          </a:p>
        </p:txBody>
      </p:sp>
    </p:spTree>
    <p:extLst>
      <p:ext uri="{BB962C8B-B14F-4D97-AF65-F5344CB8AC3E}">
        <p14:creationId xmlns:p14="http://schemas.microsoft.com/office/powerpoint/2010/main" val="12257418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7162DF8-044A-443D-9563-543A2DCA191C}" type="slidenum">
              <a:rPr lang="en-US"/>
              <a:pPr fontAlgn="base">
                <a:spcBef>
                  <a:spcPct val="0"/>
                </a:spcBef>
                <a:spcAft>
                  <a:spcPct val="0"/>
                </a:spcAft>
              </a:pPr>
              <a:t>15</a:t>
            </a:fld>
            <a:endParaRPr lang="en-US"/>
          </a:p>
        </p:txBody>
      </p:sp>
      <p:sp>
        <p:nvSpPr>
          <p:cNvPr id="27650" name="Rectangle 2"/>
          <p:cNvSpPr>
            <a:spLocks noGrp="1" noRot="1" noChangeAspect="1" noChangeArrowheads="1" noTextEdit="1"/>
          </p:cNvSpPr>
          <p:nvPr>
            <p:ph type="sldImg"/>
          </p:nvPr>
        </p:nvSpPr>
        <p:spPr bwMode="auto">
          <a:xfrm>
            <a:off x="381000" y="685800"/>
            <a:ext cx="6096000" cy="3429000"/>
          </a:xfrm>
          <a:noFill/>
          <a:ln>
            <a:solidFill>
              <a:srgbClr val="000000"/>
            </a:solidFill>
            <a:miter lim="800000"/>
            <a:headEnd/>
            <a:tailEnd/>
          </a:ln>
        </p:spPr>
      </p:sp>
      <p:sp>
        <p:nvSpPr>
          <p:cNvPr id="27651"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de-CH"/>
          </a:p>
        </p:txBody>
      </p:sp>
    </p:spTree>
    <p:extLst>
      <p:ext uri="{BB962C8B-B14F-4D97-AF65-F5344CB8AC3E}">
        <p14:creationId xmlns:p14="http://schemas.microsoft.com/office/powerpoint/2010/main" val="18564028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7162DF8-044A-443D-9563-543A2DCA191C}" type="slidenum">
              <a:rPr lang="en-US"/>
              <a:pPr fontAlgn="base">
                <a:spcBef>
                  <a:spcPct val="0"/>
                </a:spcBef>
                <a:spcAft>
                  <a:spcPct val="0"/>
                </a:spcAft>
              </a:pPr>
              <a:t>3</a:t>
            </a:fld>
            <a:endParaRPr lang="en-US"/>
          </a:p>
        </p:txBody>
      </p:sp>
      <p:sp>
        <p:nvSpPr>
          <p:cNvPr id="27650" name="Rectangle 2"/>
          <p:cNvSpPr>
            <a:spLocks noGrp="1" noRot="1" noChangeAspect="1" noChangeArrowheads="1" noTextEdit="1"/>
          </p:cNvSpPr>
          <p:nvPr>
            <p:ph type="sldImg"/>
          </p:nvPr>
        </p:nvSpPr>
        <p:spPr bwMode="auto">
          <a:xfrm>
            <a:off x="381000" y="685800"/>
            <a:ext cx="6096000" cy="3429000"/>
          </a:xfrm>
          <a:noFill/>
          <a:ln>
            <a:solidFill>
              <a:srgbClr val="000000"/>
            </a:solidFill>
            <a:miter lim="800000"/>
            <a:headEnd/>
            <a:tailEnd/>
          </a:ln>
        </p:spPr>
      </p:sp>
      <p:sp>
        <p:nvSpPr>
          <p:cNvPr id="27651"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de-CH"/>
          </a:p>
        </p:txBody>
      </p:sp>
    </p:spTree>
    <p:extLst>
      <p:ext uri="{BB962C8B-B14F-4D97-AF65-F5344CB8AC3E}">
        <p14:creationId xmlns:p14="http://schemas.microsoft.com/office/powerpoint/2010/main" val="40743025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7162DF8-044A-443D-9563-543A2DCA191C}" type="slidenum">
              <a:rPr lang="en-US"/>
              <a:pPr fontAlgn="base">
                <a:spcBef>
                  <a:spcPct val="0"/>
                </a:spcBef>
                <a:spcAft>
                  <a:spcPct val="0"/>
                </a:spcAft>
              </a:pPr>
              <a:t>4</a:t>
            </a:fld>
            <a:endParaRPr lang="en-US"/>
          </a:p>
        </p:txBody>
      </p:sp>
      <p:sp>
        <p:nvSpPr>
          <p:cNvPr id="27650" name="Rectangle 2"/>
          <p:cNvSpPr>
            <a:spLocks noGrp="1" noRot="1" noChangeAspect="1" noChangeArrowheads="1" noTextEdit="1"/>
          </p:cNvSpPr>
          <p:nvPr>
            <p:ph type="sldImg"/>
          </p:nvPr>
        </p:nvSpPr>
        <p:spPr bwMode="auto">
          <a:xfrm>
            <a:off x="381000" y="685800"/>
            <a:ext cx="6096000" cy="3429000"/>
          </a:xfrm>
          <a:noFill/>
          <a:ln>
            <a:solidFill>
              <a:srgbClr val="000000"/>
            </a:solidFill>
            <a:miter lim="800000"/>
            <a:headEnd/>
            <a:tailEnd/>
          </a:ln>
        </p:spPr>
      </p:sp>
      <p:sp>
        <p:nvSpPr>
          <p:cNvPr id="27651"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de-CH"/>
          </a:p>
        </p:txBody>
      </p:sp>
    </p:spTree>
    <p:extLst>
      <p:ext uri="{BB962C8B-B14F-4D97-AF65-F5344CB8AC3E}">
        <p14:creationId xmlns:p14="http://schemas.microsoft.com/office/powerpoint/2010/main" val="1777146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7162DF8-044A-443D-9563-543A2DCA191C}" type="slidenum">
              <a:rPr lang="en-US"/>
              <a:pPr fontAlgn="base">
                <a:spcBef>
                  <a:spcPct val="0"/>
                </a:spcBef>
                <a:spcAft>
                  <a:spcPct val="0"/>
                </a:spcAft>
              </a:pPr>
              <a:t>5</a:t>
            </a:fld>
            <a:endParaRPr lang="en-US"/>
          </a:p>
        </p:txBody>
      </p:sp>
      <p:sp>
        <p:nvSpPr>
          <p:cNvPr id="27650" name="Rectangle 2"/>
          <p:cNvSpPr>
            <a:spLocks noGrp="1" noRot="1" noChangeAspect="1" noChangeArrowheads="1" noTextEdit="1"/>
          </p:cNvSpPr>
          <p:nvPr>
            <p:ph type="sldImg"/>
          </p:nvPr>
        </p:nvSpPr>
        <p:spPr bwMode="auto">
          <a:xfrm>
            <a:off x="381000" y="685800"/>
            <a:ext cx="6096000" cy="3429000"/>
          </a:xfrm>
          <a:noFill/>
          <a:ln>
            <a:solidFill>
              <a:srgbClr val="000000"/>
            </a:solidFill>
            <a:miter lim="800000"/>
            <a:headEnd/>
            <a:tailEnd/>
          </a:ln>
        </p:spPr>
      </p:sp>
      <p:sp>
        <p:nvSpPr>
          <p:cNvPr id="27651"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de-CH"/>
          </a:p>
        </p:txBody>
      </p:sp>
    </p:spTree>
    <p:extLst>
      <p:ext uri="{BB962C8B-B14F-4D97-AF65-F5344CB8AC3E}">
        <p14:creationId xmlns:p14="http://schemas.microsoft.com/office/powerpoint/2010/main" val="15006179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7162DF8-044A-443D-9563-543A2DCA191C}" type="slidenum">
              <a:rPr lang="en-US"/>
              <a:pPr fontAlgn="base">
                <a:spcBef>
                  <a:spcPct val="0"/>
                </a:spcBef>
                <a:spcAft>
                  <a:spcPct val="0"/>
                </a:spcAft>
              </a:pPr>
              <a:t>6</a:t>
            </a:fld>
            <a:endParaRPr lang="en-US"/>
          </a:p>
        </p:txBody>
      </p:sp>
      <p:sp>
        <p:nvSpPr>
          <p:cNvPr id="27650" name="Rectangle 2"/>
          <p:cNvSpPr>
            <a:spLocks noGrp="1" noRot="1" noChangeAspect="1" noChangeArrowheads="1" noTextEdit="1"/>
          </p:cNvSpPr>
          <p:nvPr>
            <p:ph type="sldImg"/>
          </p:nvPr>
        </p:nvSpPr>
        <p:spPr bwMode="auto">
          <a:xfrm>
            <a:off x="381000" y="685800"/>
            <a:ext cx="6096000" cy="3429000"/>
          </a:xfrm>
          <a:noFill/>
          <a:ln>
            <a:solidFill>
              <a:srgbClr val="000000"/>
            </a:solidFill>
            <a:miter lim="800000"/>
            <a:headEnd/>
            <a:tailEnd/>
          </a:ln>
        </p:spPr>
      </p:sp>
      <p:sp>
        <p:nvSpPr>
          <p:cNvPr id="27651"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de-CH"/>
          </a:p>
        </p:txBody>
      </p:sp>
    </p:spTree>
    <p:extLst>
      <p:ext uri="{BB962C8B-B14F-4D97-AF65-F5344CB8AC3E}">
        <p14:creationId xmlns:p14="http://schemas.microsoft.com/office/powerpoint/2010/main" val="33418648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7162DF8-044A-443D-9563-543A2DCA191C}" type="slidenum">
              <a:rPr lang="en-US"/>
              <a:pPr fontAlgn="base">
                <a:spcBef>
                  <a:spcPct val="0"/>
                </a:spcBef>
                <a:spcAft>
                  <a:spcPct val="0"/>
                </a:spcAft>
              </a:pPr>
              <a:t>7</a:t>
            </a:fld>
            <a:endParaRPr lang="en-US"/>
          </a:p>
        </p:txBody>
      </p:sp>
      <p:sp>
        <p:nvSpPr>
          <p:cNvPr id="27650" name="Rectangle 2"/>
          <p:cNvSpPr>
            <a:spLocks noGrp="1" noRot="1" noChangeAspect="1" noChangeArrowheads="1" noTextEdit="1"/>
          </p:cNvSpPr>
          <p:nvPr>
            <p:ph type="sldImg"/>
          </p:nvPr>
        </p:nvSpPr>
        <p:spPr bwMode="auto">
          <a:xfrm>
            <a:off x="381000" y="685800"/>
            <a:ext cx="6096000" cy="3429000"/>
          </a:xfrm>
          <a:noFill/>
          <a:ln>
            <a:solidFill>
              <a:srgbClr val="000000"/>
            </a:solidFill>
            <a:miter lim="800000"/>
            <a:headEnd/>
            <a:tailEnd/>
          </a:ln>
        </p:spPr>
      </p:sp>
      <p:sp>
        <p:nvSpPr>
          <p:cNvPr id="27651"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de-CH"/>
          </a:p>
        </p:txBody>
      </p:sp>
    </p:spTree>
    <p:extLst>
      <p:ext uri="{BB962C8B-B14F-4D97-AF65-F5344CB8AC3E}">
        <p14:creationId xmlns:p14="http://schemas.microsoft.com/office/powerpoint/2010/main" val="19170795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7162DF8-044A-443D-9563-543A2DCA191C}" type="slidenum">
              <a:rPr lang="en-US"/>
              <a:pPr fontAlgn="base">
                <a:spcBef>
                  <a:spcPct val="0"/>
                </a:spcBef>
                <a:spcAft>
                  <a:spcPct val="0"/>
                </a:spcAft>
              </a:pPr>
              <a:t>8</a:t>
            </a:fld>
            <a:endParaRPr lang="en-US"/>
          </a:p>
        </p:txBody>
      </p:sp>
      <p:sp>
        <p:nvSpPr>
          <p:cNvPr id="27650" name="Rectangle 2"/>
          <p:cNvSpPr>
            <a:spLocks noGrp="1" noRot="1" noChangeAspect="1" noChangeArrowheads="1" noTextEdit="1"/>
          </p:cNvSpPr>
          <p:nvPr>
            <p:ph type="sldImg"/>
          </p:nvPr>
        </p:nvSpPr>
        <p:spPr bwMode="auto">
          <a:xfrm>
            <a:off x="381000" y="685800"/>
            <a:ext cx="6096000" cy="3429000"/>
          </a:xfrm>
          <a:noFill/>
          <a:ln>
            <a:solidFill>
              <a:srgbClr val="000000"/>
            </a:solidFill>
            <a:miter lim="800000"/>
            <a:headEnd/>
            <a:tailEnd/>
          </a:ln>
        </p:spPr>
      </p:sp>
      <p:sp>
        <p:nvSpPr>
          <p:cNvPr id="27651"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de-CH"/>
          </a:p>
        </p:txBody>
      </p:sp>
    </p:spTree>
    <p:extLst>
      <p:ext uri="{BB962C8B-B14F-4D97-AF65-F5344CB8AC3E}">
        <p14:creationId xmlns:p14="http://schemas.microsoft.com/office/powerpoint/2010/main" val="20735335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7162DF8-044A-443D-9563-543A2DCA191C}" type="slidenum">
              <a:rPr lang="en-US"/>
              <a:pPr fontAlgn="base">
                <a:spcBef>
                  <a:spcPct val="0"/>
                </a:spcBef>
                <a:spcAft>
                  <a:spcPct val="0"/>
                </a:spcAft>
              </a:pPr>
              <a:t>9</a:t>
            </a:fld>
            <a:endParaRPr lang="en-US"/>
          </a:p>
        </p:txBody>
      </p:sp>
      <p:sp>
        <p:nvSpPr>
          <p:cNvPr id="27650" name="Rectangle 2"/>
          <p:cNvSpPr>
            <a:spLocks noGrp="1" noRot="1" noChangeAspect="1" noChangeArrowheads="1" noTextEdit="1"/>
          </p:cNvSpPr>
          <p:nvPr>
            <p:ph type="sldImg"/>
          </p:nvPr>
        </p:nvSpPr>
        <p:spPr bwMode="auto">
          <a:xfrm>
            <a:off x="381000" y="685800"/>
            <a:ext cx="6096000" cy="3429000"/>
          </a:xfrm>
          <a:noFill/>
          <a:ln>
            <a:solidFill>
              <a:srgbClr val="000000"/>
            </a:solidFill>
            <a:miter lim="800000"/>
            <a:headEnd/>
            <a:tailEnd/>
          </a:ln>
        </p:spPr>
      </p:sp>
      <p:sp>
        <p:nvSpPr>
          <p:cNvPr id="27651"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de-CH"/>
          </a:p>
        </p:txBody>
      </p:sp>
    </p:spTree>
    <p:extLst>
      <p:ext uri="{BB962C8B-B14F-4D97-AF65-F5344CB8AC3E}">
        <p14:creationId xmlns:p14="http://schemas.microsoft.com/office/powerpoint/2010/main" val="5547516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7162DF8-044A-443D-9563-543A2DCA191C}" type="slidenum">
              <a:rPr lang="en-US"/>
              <a:pPr fontAlgn="base">
                <a:spcBef>
                  <a:spcPct val="0"/>
                </a:spcBef>
                <a:spcAft>
                  <a:spcPct val="0"/>
                </a:spcAft>
              </a:pPr>
              <a:t>10</a:t>
            </a:fld>
            <a:endParaRPr lang="en-US"/>
          </a:p>
        </p:txBody>
      </p:sp>
      <p:sp>
        <p:nvSpPr>
          <p:cNvPr id="27650" name="Rectangle 2"/>
          <p:cNvSpPr>
            <a:spLocks noGrp="1" noRot="1" noChangeAspect="1" noChangeArrowheads="1" noTextEdit="1"/>
          </p:cNvSpPr>
          <p:nvPr>
            <p:ph type="sldImg"/>
          </p:nvPr>
        </p:nvSpPr>
        <p:spPr bwMode="auto">
          <a:xfrm>
            <a:off x="381000" y="685800"/>
            <a:ext cx="6096000" cy="3429000"/>
          </a:xfrm>
          <a:noFill/>
          <a:ln>
            <a:solidFill>
              <a:srgbClr val="000000"/>
            </a:solidFill>
            <a:miter lim="800000"/>
            <a:headEnd/>
            <a:tailEnd/>
          </a:ln>
        </p:spPr>
      </p:sp>
      <p:sp>
        <p:nvSpPr>
          <p:cNvPr id="27651"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de-CH"/>
          </a:p>
        </p:txBody>
      </p:sp>
    </p:spTree>
    <p:extLst>
      <p:ext uri="{BB962C8B-B14F-4D97-AF65-F5344CB8AC3E}">
        <p14:creationId xmlns:p14="http://schemas.microsoft.com/office/powerpoint/2010/main" val="1060603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elfolie">
    <p:spTree>
      <p:nvGrpSpPr>
        <p:cNvPr id="1" name=""/>
        <p:cNvGrpSpPr/>
        <p:nvPr/>
      </p:nvGrpSpPr>
      <p:grpSpPr>
        <a:xfrm>
          <a:off x="0" y="0"/>
          <a:ext cx="0" cy="0"/>
          <a:chOff x="0" y="0"/>
          <a:chExt cx="0" cy="0"/>
        </a:xfrm>
      </p:grpSpPr>
      <p:sp>
        <p:nvSpPr>
          <p:cNvPr id="14" name="Content Placeholder 13"/>
          <p:cNvSpPr>
            <a:spLocks noGrp="1"/>
          </p:cNvSpPr>
          <p:nvPr>
            <p:ph sz="quarter" idx="10"/>
          </p:nvPr>
        </p:nvSpPr>
        <p:spPr>
          <a:xfrm>
            <a:off x="814918" y="2952001"/>
            <a:ext cx="10850033" cy="3240087"/>
          </a:xfrm>
        </p:spPr>
        <p:txBody>
          <a:bodyPr tIns="32400"/>
          <a:lstStyle>
            <a:lvl1pPr marL="0" indent="0">
              <a:spcBef>
                <a:spcPts val="0"/>
              </a:spcBef>
              <a:spcAft>
                <a:spcPts val="1210"/>
              </a:spcAft>
              <a:buNone/>
              <a:defRPr sz="3000" b="1">
                <a:solidFill>
                  <a:schemeClr val="accent3"/>
                </a:solidFill>
              </a:defRPr>
            </a:lvl1pPr>
            <a:lvl2pPr marL="0" indent="0">
              <a:spcBef>
                <a:spcPts val="0"/>
              </a:spcBef>
              <a:spcAft>
                <a:spcPts val="5000"/>
              </a:spcAft>
              <a:buNone/>
              <a:defRPr sz="1600" b="1"/>
            </a:lvl2pPr>
            <a:lvl3pPr marL="0" indent="0">
              <a:spcBef>
                <a:spcPts val="0"/>
              </a:spcBef>
              <a:spcAft>
                <a:spcPts val="1210"/>
              </a:spcAft>
              <a:buNone/>
              <a:defRPr sz="1600">
                <a:solidFill>
                  <a:schemeClr val="accent3"/>
                </a:solidFill>
              </a:defRPr>
            </a:lvl3pPr>
            <a:lvl4pPr marL="0" indent="0">
              <a:spcBef>
                <a:spcPts val="0"/>
              </a:spcBef>
              <a:spcAft>
                <a:spcPts val="1210"/>
              </a:spcAft>
              <a:buNone/>
              <a:defRPr sz="1600">
                <a:solidFill>
                  <a:schemeClr val="accent3"/>
                </a:solidFill>
              </a:defRPr>
            </a:lvl4pPr>
            <a:lvl5pPr marL="0" indent="0">
              <a:spcBef>
                <a:spcPts val="0"/>
              </a:spcBef>
              <a:spcAft>
                <a:spcPts val="1210"/>
              </a:spcAft>
              <a:buNone/>
              <a:defRPr sz="1600">
                <a:solidFill>
                  <a:schemeClr val="accent3"/>
                </a:solidFill>
              </a:defRPr>
            </a:lvl5pPr>
          </a:lstStyle>
          <a:p>
            <a:pPr lvl="0"/>
            <a:r>
              <a:rPr lang="de-DE" noProof="0"/>
              <a:t>Formatvorlagen des Textmasters bearbeiten</a:t>
            </a:r>
          </a:p>
          <a:p>
            <a:pPr lvl="1"/>
            <a:r>
              <a:rPr lang="de-DE" noProof="0"/>
              <a:t>Zweite Ebene</a:t>
            </a:r>
          </a:p>
          <a:p>
            <a:pPr lvl="2"/>
            <a:r>
              <a:rPr lang="de-DE" noProof="0"/>
              <a:t>Dritte Ebene</a:t>
            </a:r>
          </a:p>
          <a:p>
            <a:pPr lvl="3"/>
            <a:r>
              <a:rPr lang="de-DE" noProof="0"/>
              <a:t>Vierte Ebene</a:t>
            </a:r>
          </a:p>
          <a:p>
            <a:pPr lvl="4"/>
            <a:r>
              <a:rPr lang="de-DE" noProof="0"/>
              <a:t>Fünfte Ebene</a:t>
            </a:r>
            <a:endParaRPr lang="en-GB" noProof="0"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1_Titel und Inhalt">
    <p:spTree>
      <p:nvGrpSpPr>
        <p:cNvPr id="1" name=""/>
        <p:cNvGrpSpPr/>
        <p:nvPr/>
      </p:nvGrpSpPr>
      <p:grpSpPr>
        <a:xfrm>
          <a:off x="0" y="0"/>
          <a:ext cx="0" cy="0"/>
          <a:chOff x="0" y="0"/>
          <a:chExt cx="0" cy="0"/>
        </a:xfrm>
      </p:grpSpPr>
      <p:sp>
        <p:nvSpPr>
          <p:cNvPr id="18" name="Content Placeholder 17"/>
          <p:cNvSpPr>
            <a:spLocks noGrp="1"/>
          </p:cNvSpPr>
          <p:nvPr>
            <p:ph sz="quarter" idx="10"/>
          </p:nvPr>
        </p:nvSpPr>
        <p:spPr>
          <a:xfrm>
            <a:off x="814918" y="1952625"/>
            <a:ext cx="10850033" cy="4248150"/>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dirty="0"/>
          </a:p>
        </p:txBody>
      </p:sp>
      <p:sp>
        <p:nvSpPr>
          <p:cNvPr id="5" name="Titel 4"/>
          <p:cNvSpPr>
            <a:spLocks noGrp="1"/>
          </p:cNvSpPr>
          <p:nvPr>
            <p:ph type="title"/>
          </p:nvPr>
        </p:nvSpPr>
        <p:spPr/>
        <p:txBody>
          <a:bodyPr/>
          <a:lstStyle/>
          <a:p>
            <a:r>
              <a:rPr lang="de-DE"/>
              <a:t>Titelmasterformat durch Klicken bearbeiten</a:t>
            </a:r>
            <a:endParaRPr lang="de-CH"/>
          </a:p>
        </p:txBody>
      </p:sp>
      <p:sp>
        <p:nvSpPr>
          <p:cNvPr id="4" name="Date Placeholder 14"/>
          <p:cNvSpPr>
            <a:spLocks noGrp="1"/>
          </p:cNvSpPr>
          <p:nvPr>
            <p:ph type="dt" sz="half" idx="11"/>
          </p:nvPr>
        </p:nvSpPr>
        <p:spPr/>
        <p:txBody>
          <a:bodyPr/>
          <a:lstStyle>
            <a:lvl1pPr>
              <a:defRPr/>
            </a:lvl1pPr>
          </a:lstStyle>
          <a:p>
            <a:pPr>
              <a:defRPr/>
            </a:pPr>
            <a:fld id="{24851022-5703-476C-87E9-6183CB36FDDC}" type="datetime1">
              <a:rPr lang="de-CH"/>
              <a:pPr>
                <a:defRPr/>
              </a:pPr>
              <a:t>12.01.2024</a:t>
            </a:fld>
            <a:endParaRPr lang="de-CH" dirty="0"/>
          </a:p>
        </p:txBody>
      </p:sp>
      <p:sp>
        <p:nvSpPr>
          <p:cNvPr id="6" name="Fußzeilenplatzhalter 3"/>
          <p:cNvSpPr>
            <a:spLocks noGrp="1"/>
          </p:cNvSpPr>
          <p:nvPr>
            <p:ph type="ftr" sz="quarter" idx="12"/>
          </p:nvPr>
        </p:nvSpPr>
        <p:spPr/>
        <p:txBody>
          <a:bodyPr/>
          <a:lstStyle>
            <a:lvl1pPr>
              <a:defRPr/>
            </a:lvl1pPr>
          </a:lstStyle>
          <a:p>
            <a:pPr>
              <a:defRPr/>
            </a:pPr>
            <a:r>
              <a:rPr lang="de-CH"/>
              <a:t>Titel der Präsentation</a:t>
            </a:r>
            <a:endParaRPr lang="de-CH" dirty="0"/>
          </a:p>
        </p:txBody>
      </p:sp>
      <p:sp>
        <p:nvSpPr>
          <p:cNvPr id="7" name="Foliennummernplatzhalter 4"/>
          <p:cNvSpPr>
            <a:spLocks noGrp="1"/>
          </p:cNvSpPr>
          <p:nvPr>
            <p:ph type="sldNum" sz="quarter" idx="13"/>
          </p:nvPr>
        </p:nvSpPr>
        <p:spPr/>
        <p:txBody>
          <a:bodyPr/>
          <a:lstStyle>
            <a:lvl1pPr>
              <a:defRPr/>
            </a:lvl1pPr>
          </a:lstStyle>
          <a:p>
            <a:r>
              <a:rPr lang="de-CH" dirty="0"/>
              <a:t>|  </a:t>
            </a:r>
            <a:fld id="{7D3A9F40-1ED7-4E69-80DC-0D9E8BE94120}" type="slidenum">
              <a:rPr lang="de-CH" smtClean="0"/>
              <a:pPr/>
              <a:t>‹Nr.›</a:t>
            </a:fld>
            <a:endParaRPr lang="de-CH"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1_Zwei Inhalte">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14919" y="1952626"/>
            <a:ext cx="5281083" cy="4248150"/>
          </a:xfrm>
        </p:spPr>
        <p:txBody>
          <a:bodyPr>
            <a:normAutofit/>
          </a:bodyPr>
          <a:lstStyle>
            <a:lvl1pPr>
              <a:defRPr sz="1600"/>
            </a:lvl1pPr>
            <a:lvl2pPr>
              <a:defRPr sz="1600"/>
            </a:lvl2pPr>
            <a:lvl3pPr marL="0">
              <a:defRPr sz="1200"/>
            </a:lvl3pPr>
            <a:lvl4pPr marL="0">
              <a:defRPr sz="1200"/>
            </a:lvl4pPr>
            <a:lvl5pPr marL="0">
              <a:defRPr sz="1000"/>
            </a:lvl5pPr>
            <a:lvl6pPr>
              <a:defRPr sz="1800"/>
            </a:lvl6pPr>
            <a:lvl7pPr>
              <a:defRPr sz="1800"/>
            </a:lvl7pPr>
            <a:lvl8pPr>
              <a:defRPr sz="1800"/>
            </a:lvl8pPr>
            <a:lvl9pPr>
              <a:defRPr sz="1800"/>
            </a:lvl9pPr>
          </a:lstStyle>
          <a:p>
            <a:pPr lvl="0"/>
            <a:r>
              <a:rPr lang="de-DE" noProof="0"/>
              <a:t>Formatvorlagen des Textmasters bearbeiten</a:t>
            </a:r>
          </a:p>
          <a:p>
            <a:pPr lvl="1"/>
            <a:r>
              <a:rPr lang="de-DE" noProof="0"/>
              <a:t>Zweite Ebene</a:t>
            </a:r>
          </a:p>
          <a:p>
            <a:pPr lvl="2"/>
            <a:r>
              <a:rPr lang="de-DE" noProof="0"/>
              <a:t>Dritte Ebene</a:t>
            </a:r>
          </a:p>
          <a:p>
            <a:pPr lvl="3"/>
            <a:r>
              <a:rPr lang="de-DE" noProof="0"/>
              <a:t>Vierte Ebene</a:t>
            </a:r>
          </a:p>
          <a:p>
            <a:pPr lvl="4"/>
            <a:r>
              <a:rPr lang="de-DE" noProof="0"/>
              <a:t>Fünfte Ebene</a:t>
            </a:r>
            <a:endParaRPr lang="en-GB" noProof="0" dirty="0"/>
          </a:p>
        </p:txBody>
      </p:sp>
      <p:sp>
        <p:nvSpPr>
          <p:cNvPr id="4" name="Content Placeholder 3"/>
          <p:cNvSpPr>
            <a:spLocks noGrp="1"/>
          </p:cNvSpPr>
          <p:nvPr>
            <p:ph sz="half" idx="2"/>
          </p:nvPr>
        </p:nvSpPr>
        <p:spPr>
          <a:xfrm>
            <a:off x="6383867" y="1952626"/>
            <a:ext cx="5281084" cy="4248150"/>
          </a:xfrm>
        </p:spPr>
        <p:txBody>
          <a:bodyPr>
            <a:normAutofit/>
          </a:bodyPr>
          <a:lstStyle>
            <a:lvl1pPr>
              <a:defRPr sz="1600"/>
            </a:lvl1pPr>
            <a:lvl2pPr>
              <a:defRPr sz="1600"/>
            </a:lvl2pPr>
            <a:lvl3pPr marL="0">
              <a:defRPr sz="1200"/>
            </a:lvl3pPr>
            <a:lvl4pPr marL="0">
              <a:defRPr sz="1200"/>
            </a:lvl4pPr>
            <a:lvl5pPr marL="0">
              <a:defRPr sz="1000"/>
            </a:lvl5pPr>
            <a:lvl6pPr>
              <a:defRPr sz="1800"/>
            </a:lvl6pPr>
            <a:lvl7pPr>
              <a:defRPr sz="1800"/>
            </a:lvl7pPr>
            <a:lvl8pPr>
              <a:defRPr sz="1800"/>
            </a:lvl8pPr>
            <a:lvl9pPr>
              <a:defRPr sz="1800"/>
            </a:lvl9pPr>
          </a:lstStyle>
          <a:p>
            <a:pPr lvl="0"/>
            <a:r>
              <a:rPr lang="de-DE" noProof="0"/>
              <a:t>Formatvorlagen des Textmasters bearbeiten</a:t>
            </a:r>
          </a:p>
          <a:p>
            <a:pPr lvl="1"/>
            <a:r>
              <a:rPr lang="de-DE" noProof="0"/>
              <a:t>Zweite Ebene</a:t>
            </a:r>
          </a:p>
          <a:p>
            <a:pPr lvl="2"/>
            <a:r>
              <a:rPr lang="de-DE" noProof="0"/>
              <a:t>Dritte Ebene</a:t>
            </a:r>
          </a:p>
          <a:p>
            <a:pPr lvl="3"/>
            <a:r>
              <a:rPr lang="de-DE" noProof="0"/>
              <a:t>Vierte Ebene</a:t>
            </a:r>
          </a:p>
          <a:p>
            <a:pPr lvl="4"/>
            <a:r>
              <a:rPr lang="de-DE" noProof="0"/>
              <a:t>Fünfte Ebene</a:t>
            </a:r>
            <a:endParaRPr lang="en-GB" noProof="0" dirty="0"/>
          </a:p>
        </p:txBody>
      </p:sp>
      <p:sp>
        <p:nvSpPr>
          <p:cNvPr id="7" name="Titel 6"/>
          <p:cNvSpPr>
            <a:spLocks noGrp="1"/>
          </p:cNvSpPr>
          <p:nvPr>
            <p:ph type="title"/>
          </p:nvPr>
        </p:nvSpPr>
        <p:spPr/>
        <p:txBody>
          <a:bodyPr/>
          <a:lstStyle/>
          <a:p>
            <a:r>
              <a:rPr lang="de-DE"/>
              <a:t>Titelmasterformat durch Klicken bearbeiten</a:t>
            </a:r>
            <a:endParaRPr lang="de-CH"/>
          </a:p>
        </p:txBody>
      </p:sp>
      <p:sp>
        <p:nvSpPr>
          <p:cNvPr id="5" name="Date Placeholder 14"/>
          <p:cNvSpPr>
            <a:spLocks noGrp="1"/>
          </p:cNvSpPr>
          <p:nvPr>
            <p:ph type="dt" sz="half" idx="10"/>
          </p:nvPr>
        </p:nvSpPr>
        <p:spPr/>
        <p:txBody>
          <a:bodyPr/>
          <a:lstStyle>
            <a:lvl1pPr>
              <a:defRPr/>
            </a:lvl1pPr>
          </a:lstStyle>
          <a:p>
            <a:pPr>
              <a:defRPr/>
            </a:pPr>
            <a:fld id="{D40991C8-4C66-4415-A7DC-68B03F32F00D}" type="datetime1">
              <a:rPr lang="de-CH"/>
              <a:pPr>
                <a:defRPr/>
              </a:pPr>
              <a:t>12.01.2024</a:t>
            </a:fld>
            <a:endParaRPr lang="de-CH" dirty="0"/>
          </a:p>
        </p:txBody>
      </p:sp>
      <p:sp>
        <p:nvSpPr>
          <p:cNvPr id="6" name="Fußzeilenplatzhalter 3"/>
          <p:cNvSpPr>
            <a:spLocks noGrp="1"/>
          </p:cNvSpPr>
          <p:nvPr>
            <p:ph type="ftr" sz="quarter" idx="11"/>
          </p:nvPr>
        </p:nvSpPr>
        <p:spPr/>
        <p:txBody>
          <a:bodyPr/>
          <a:lstStyle>
            <a:lvl1pPr>
              <a:defRPr/>
            </a:lvl1pPr>
          </a:lstStyle>
          <a:p>
            <a:pPr>
              <a:defRPr/>
            </a:pPr>
            <a:r>
              <a:rPr lang="de-CH"/>
              <a:t>Titel der Präsentation</a:t>
            </a:r>
            <a:endParaRPr lang="de-CH" dirty="0"/>
          </a:p>
        </p:txBody>
      </p:sp>
      <p:sp>
        <p:nvSpPr>
          <p:cNvPr id="8" name="Foliennummernplatzhalter 4"/>
          <p:cNvSpPr>
            <a:spLocks noGrp="1"/>
          </p:cNvSpPr>
          <p:nvPr>
            <p:ph type="sldNum" sz="quarter" idx="12"/>
          </p:nvPr>
        </p:nvSpPr>
        <p:spPr/>
        <p:txBody>
          <a:bodyPr/>
          <a:lstStyle>
            <a:lvl1pPr>
              <a:defRPr/>
            </a:lvl1pPr>
          </a:lstStyle>
          <a:p>
            <a:r>
              <a:rPr lang="de-CH" dirty="0"/>
              <a:t>|  </a:t>
            </a:r>
            <a:fld id="{17F36353-6F15-49A6-B675-D6B5A12397E6}" type="slidenum">
              <a:rPr lang="de-CH" smtClean="0"/>
              <a:pPr/>
              <a:t>‹Nr.›</a:t>
            </a:fld>
            <a:endParaRPr lang="de-CH"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1_Nur Titel">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a:t>Titelmasterformat durch Klicken bearbeiten</a:t>
            </a:r>
            <a:endParaRPr lang="de-CH"/>
          </a:p>
        </p:txBody>
      </p:sp>
      <p:sp>
        <p:nvSpPr>
          <p:cNvPr id="3" name="Date Placeholder 14"/>
          <p:cNvSpPr>
            <a:spLocks noGrp="1"/>
          </p:cNvSpPr>
          <p:nvPr>
            <p:ph type="dt" sz="half" idx="10"/>
          </p:nvPr>
        </p:nvSpPr>
        <p:spPr/>
        <p:txBody>
          <a:bodyPr/>
          <a:lstStyle>
            <a:lvl1pPr>
              <a:defRPr/>
            </a:lvl1pPr>
          </a:lstStyle>
          <a:p>
            <a:pPr>
              <a:defRPr/>
            </a:pPr>
            <a:fld id="{B3A269C5-AC8B-4519-99D4-DB4D36B876D9}" type="datetime1">
              <a:rPr lang="de-CH"/>
              <a:pPr>
                <a:defRPr/>
              </a:pPr>
              <a:t>12.01.2024</a:t>
            </a:fld>
            <a:endParaRPr lang="de-CH" dirty="0"/>
          </a:p>
        </p:txBody>
      </p:sp>
      <p:sp>
        <p:nvSpPr>
          <p:cNvPr id="4" name="Fußzeilenplatzhalter 3"/>
          <p:cNvSpPr>
            <a:spLocks noGrp="1"/>
          </p:cNvSpPr>
          <p:nvPr>
            <p:ph type="ftr" sz="quarter" idx="11"/>
          </p:nvPr>
        </p:nvSpPr>
        <p:spPr/>
        <p:txBody>
          <a:bodyPr/>
          <a:lstStyle>
            <a:lvl1pPr>
              <a:defRPr/>
            </a:lvl1pPr>
          </a:lstStyle>
          <a:p>
            <a:pPr>
              <a:defRPr/>
            </a:pPr>
            <a:r>
              <a:rPr lang="de-CH"/>
              <a:t>Titel der Präsentation</a:t>
            </a:r>
            <a:endParaRPr lang="de-CH" dirty="0"/>
          </a:p>
        </p:txBody>
      </p:sp>
      <p:sp>
        <p:nvSpPr>
          <p:cNvPr id="6" name="Foliennummernplatzhalter 4"/>
          <p:cNvSpPr>
            <a:spLocks noGrp="1"/>
          </p:cNvSpPr>
          <p:nvPr>
            <p:ph type="sldNum" sz="quarter" idx="12"/>
          </p:nvPr>
        </p:nvSpPr>
        <p:spPr/>
        <p:txBody>
          <a:bodyPr/>
          <a:lstStyle>
            <a:lvl1pPr>
              <a:defRPr/>
            </a:lvl1pPr>
          </a:lstStyle>
          <a:p>
            <a:r>
              <a:rPr lang="de-CH" dirty="0"/>
              <a:t>|  </a:t>
            </a:r>
            <a:fld id="{1557805A-29D2-44D2-A6DD-E3F870FCF965}" type="slidenum">
              <a:rPr lang="de-CH" smtClean="0"/>
              <a:pPr/>
              <a:t>‹Nr.›</a:t>
            </a:fld>
            <a:endParaRPr lang="de-CH"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1_Inhalt mit Überschrift">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814918" y="1952626"/>
            <a:ext cx="2832100" cy="4248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noProof="0"/>
              <a:t>Formatvorlagen des Textmasters bearbeiten</a:t>
            </a:r>
          </a:p>
        </p:txBody>
      </p:sp>
      <p:sp>
        <p:nvSpPr>
          <p:cNvPr id="14" name="Content Placeholder 13"/>
          <p:cNvSpPr>
            <a:spLocks noGrp="1"/>
          </p:cNvSpPr>
          <p:nvPr>
            <p:ph sz="quarter" idx="11"/>
          </p:nvPr>
        </p:nvSpPr>
        <p:spPr>
          <a:xfrm>
            <a:off x="3983567" y="1952625"/>
            <a:ext cx="7681384" cy="4248150"/>
          </a:xfrm>
        </p:spPr>
        <p:txBody>
          <a:bodyPr/>
          <a:lstStyle/>
          <a:p>
            <a:pPr lvl="0"/>
            <a:r>
              <a:rPr lang="de-DE" noProof="0"/>
              <a:t>Formatvorlagen des Textmasters bearbeiten</a:t>
            </a:r>
          </a:p>
          <a:p>
            <a:pPr lvl="1"/>
            <a:r>
              <a:rPr lang="de-DE" noProof="0"/>
              <a:t>Zweite Ebene</a:t>
            </a:r>
          </a:p>
          <a:p>
            <a:pPr lvl="2"/>
            <a:r>
              <a:rPr lang="de-DE" noProof="0"/>
              <a:t>Dritte Ebene</a:t>
            </a:r>
          </a:p>
          <a:p>
            <a:pPr lvl="3"/>
            <a:r>
              <a:rPr lang="de-DE" noProof="0"/>
              <a:t>Vierte Ebene</a:t>
            </a:r>
          </a:p>
          <a:p>
            <a:pPr lvl="4"/>
            <a:r>
              <a:rPr lang="de-DE" noProof="0"/>
              <a:t>Fünfte Ebene</a:t>
            </a:r>
            <a:endParaRPr lang="en-GB" noProof="0" dirty="0"/>
          </a:p>
        </p:txBody>
      </p:sp>
      <p:sp>
        <p:nvSpPr>
          <p:cNvPr id="6" name="Titel 5"/>
          <p:cNvSpPr>
            <a:spLocks noGrp="1"/>
          </p:cNvSpPr>
          <p:nvPr>
            <p:ph type="title"/>
          </p:nvPr>
        </p:nvSpPr>
        <p:spPr/>
        <p:txBody>
          <a:bodyPr/>
          <a:lstStyle/>
          <a:p>
            <a:r>
              <a:rPr lang="de-DE"/>
              <a:t>Titelmasterformat durch Klicken bearbeiten</a:t>
            </a:r>
            <a:endParaRPr lang="de-CH"/>
          </a:p>
        </p:txBody>
      </p:sp>
      <p:sp>
        <p:nvSpPr>
          <p:cNvPr id="5" name="Date Placeholder 14"/>
          <p:cNvSpPr>
            <a:spLocks noGrp="1"/>
          </p:cNvSpPr>
          <p:nvPr>
            <p:ph type="dt" sz="half" idx="12"/>
          </p:nvPr>
        </p:nvSpPr>
        <p:spPr/>
        <p:txBody>
          <a:bodyPr/>
          <a:lstStyle>
            <a:lvl1pPr>
              <a:defRPr/>
            </a:lvl1pPr>
          </a:lstStyle>
          <a:p>
            <a:pPr>
              <a:defRPr/>
            </a:pPr>
            <a:fld id="{815A6AD0-8347-4EA9-84E6-471F803E2D90}" type="datetime1">
              <a:rPr lang="de-CH"/>
              <a:pPr>
                <a:defRPr/>
              </a:pPr>
              <a:t>12.01.2024</a:t>
            </a:fld>
            <a:endParaRPr lang="de-CH" dirty="0"/>
          </a:p>
        </p:txBody>
      </p:sp>
      <p:sp>
        <p:nvSpPr>
          <p:cNvPr id="7" name="Fußzeilenplatzhalter 3"/>
          <p:cNvSpPr>
            <a:spLocks noGrp="1"/>
          </p:cNvSpPr>
          <p:nvPr>
            <p:ph type="ftr" sz="quarter" idx="13"/>
          </p:nvPr>
        </p:nvSpPr>
        <p:spPr/>
        <p:txBody>
          <a:bodyPr/>
          <a:lstStyle>
            <a:lvl1pPr>
              <a:defRPr/>
            </a:lvl1pPr>
          </a:lstStyle>
          <a:p>
            <a:pPr>
              <a:defRPr/>
            </a:pPr>
            <a:r>
              <a:rPr lang="de-CH"/>
              <a:t>Titel der Präsentation</a:t>
            </a:r>
            <a:endParaRPr lang="de-CH" dirty="0"/>
          </a:p>
        </p:txBody>
      </p:sp>
      <p:sp>
        <p:nvSpPr>
          <p:cNvPr id="8" name="Foliennummernplatzhalter 4"/>
          <p:cNvSpPr>
            <a:spLocks noGrp="1"/>
          </p:cNvSpPr>
          <p:nvPr>
            <p:ph type="sldNum" sz="quarter" idx="14"/>
          </p:nvPr>
        </p:nvSpPr>
        <p:spPr/>
        <p:txBody>
          <a:bodyPr/>
          <a:lstStyle>
            <a:lvl1pPr>
              <a:defRPr/>
            </a:lvl1pPr>
          </a:lstStyle>
          <a:p>
            <a:r>
              <a:rPr lang="de-CH" dirty="0"/>
              <a:t>|  </a:t>
            </a:r>
            <a:fld id="{FF3E776A-D0E5-464A-B1F0-54BBB778FCF8}" type="slidenum">
              <a:rPr lang="de-CH" smtClean="0"/>
              <a:pPr/>
              <a:t>‹Nr.›</a:t>
            </a:fld>
            <a:endParaRPr lang="de-CH"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1_Bild mit Überschrift">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814917" y="1952626"/>
            <a:ext cx="7873371" cy="4248149"/>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a:t>Bild durch Klicken auf Symbol hinzufügen</a:t>
            </a:r>
            <a:endParaRPr lang="en-GB" noProof="0" dirty="0"/>
          </a:p>
        </p:txBody>
      </p:sp>
      <p:sp>
        <p:nvSpPr>
          <p:cNvPr id="4" name="Text Placeholder 3"/>
          <p:cNvSpPr>
            <a:spLocks noGrp="1"/>
          </p:cNvSpPr>
          <p:nvPr>
            <p:ph type="body" sz="half" idx="2"/>
          </p:nvPr>
        </p:nvSpPr>
        <p:spPr>
          <a:xfrm>
            <a:off x="9023351" y="1952626"/>
            <a:ext cx="2641600" cy="4248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noProof="0"/>
              <a:t>Formatvorlagen des Textmasters bearbeiten</a:t>
            </a:r>
          </a:p>
        </p:txBody>
      </p:sp>
      <p:sp>
        <p:nvSpPr>
          <p:cNvPr id="7" name="Titel 6"/>
          <p:cNvSpPr>
            <a:spLocks noGrp="1"/>
          </p:cNvSpPr>
          <p:nvPr>
            <p:ph type="title"/>
          </p:nvPr>
        </p:nvSpPr>
        <p:spPr/>
        <p:txBody>
          <a:bodyPr/>
          <a:lstStyle/>
          <a:p>
            <a:r>
              <a:rPr lang="de-DE"/>
              <a:t>Titelmasterformat durch Klicken bearbeiten</a:t>
            </a:r>
            <a:endParaRPr lang="de-CH"/>
          </a:p>
        </p:txBody>
      </p:sp>
      <p:sp>
        <p:nvSpPr>
          <p:cNvPr id="5" name="Date Placeholder 14"/>
          <p:cNvSpPr>
            <a:spLocks noGrp="1"/>
          </p:cNvSpPr>
          <p:nvPr>
            <p:ph type="dt" sz="half" idx="10"/>
          </p:nvPr>
        </p:nvSpPr>
        <p:spPr/>
        <p:txBody>
          <a:bodyPr/>
          <a:lstStyle>
            <a:lvl1pPr>
              <a:defRPr/>
            </a:lvl1pPr>
          </a:lstStyle>
          <a:p>
            <a:pPr>
              <a:defRPr/>
            </a:pPr>
            <a:fld id="{F0513BDC-33E9-486D-B746-B1352B125BC1}" type="datetime1">
              <a:rPr lang="de-CH"/>
              <a:pPr>
                <a:defRPr/>
              </a:pPr>
              <a:t>12.01.2024</a:t>
            </a:fld>
            <a:endParaRPr lang="de-CH" dirty="0"/>
          </a:p>
        </p:txBody>
      </p:sp>
      <p:sp>
        <p:nvSpPr>
          <p:cNvPr id="6" name="Fußzeilenplatzhalter 3"/>
          <p:cNvSpPr>
            <a:spLocks noGrp="1"/>
          </p:cNvSpPr>
          <p:nvPr>
            <p:ph type="ftr" sz="quarter" idx="11"/>
          </p:nvPr>
        </p:nvSpPr>
        <p:spPr/>
        <p:txBody>
          <a:bodyPr/>
          <a:lstStyle>
            <a:lvl1pPr>
              <a:defRPr/>
            </a:lvl1pPr>
          </a:lstStyle>
          <a:p>
            <a:pPr>
              <a:defRPr/>
            </a:pPr>
            <a:r>
              <a:rPr lang="de-CH"/>
              <a:t>Titel der Präsentation</a:t>
            </a:r>
            <a:endParaRPr lang="de-CH" dirty="0"/>
          </a:p>
        </p:txBody>
      </p:sp>
      <p:sp>
        <p:nvSpPr>
          <p:cNvPr id="8" name="Foliennummernplatzhalter 4"/>
          <p:cNvSpPr>
            <a:spLocks noGrp="1"/>
          </p:cNvSpPr>
          <p:nvPr>
            <p:ph type="sldNum" sz="quarter" idx="12"/>
          </p:nvPr>
        </p:nvSpPr>
        <p:spPr/>
        <p:txBody>
          <a:bodyPr/>
          <a:lstStyle>
            <a:lvl1pPr>
              <a:defRPr/>
            </a:lvl1pPr>
          </a:lstStyle>
          <a:p>
            <a:r>
              <a:rPr lang="de-CH" dirty="0"/>
              <a:t>|  </a:t>
            </a:r>
            <a:fld id="{C32EEB4F-3282-4C11-8509-DCB00A778F74}" type="slidenum">
              <a:rPr lang="de-CH" smtClean="0"/>
              <a:pPr/>
              <a:t>‹Nr.›</a:t>
            </a:fld>
            <a:endParaRPr lang="de-CH"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Titel und Inhalt">
    <p:spTree>
      <p:nvGrpSpPr>
        <p:cNvPr id="1" name=""/>
        <p:cNvGrpSpPr/>
        <p:nvPr/>
      </p:nvGrpSpPr>
      <p:grpSpPr>
        <a:xfrm>
          <a:off x="0" y="0"/>
          <a:ext cx="0" cy="0"/>
          <a:chOff x="0" y="0"/>
          <a:chExt cx="0" cy="0"/>
        </a:xfrm>
      </p:grpSpPr>
      <p:sp>
        <p:nvSpPr>
          <p:cNvPr id="18" name="Content Placeholder 17"/>
          <p:cNvSpPr>
            <a:spLocks noGrp="1"/>
          </p:cNvSpPr>
          <p:nvPr>
            <p:ph sz="quarter" idx="10"/>
          </p:nvPr>
        </p:nvSpPr>
        <p:spPr>
          <a:xfrm>
            <a:off x="814918" y="1952625"/>
            <a:ext cx="10850033" cy="4248150"/>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dirty="0"/>
          </a:p>
        </p:txBody>
      </p:sp>
      <p:sp>
        <p:nvSpPr>
          <p:cNvPr id="5" name="Titel 4"/>
          <p:cNvSpPr>
            <a:spLocks noGrp="1"/>
          </p:cNvSpPr>
          <p:nvPr>
            <p:ph type="title"/>
          </p:nvPr>
        </p:nvSpPr>
        <p:spPr/>
        <p:txBody>
          <a:bodyPr/>
          <a:lstStyle/>
          <a:p>
            <a:r>
              <a:rPr lang="de-DE"/>
              <a:t>Titelmasterformat durch Klicken bearbeiten</a:t>
            </a:r>
            <a:endParaRPr lang="de-CH"/>
          </a:p>
        </p:txBody>
      </p:sp>
      <p:sp>
        <p:nvSpPr>
          <p:cNvPr id="4" name="Date Placeholder 14"/>
          <p:cNvSpPr>
            <a:spLocks noGrp="1"/>
          </p:cNvSpPr>
          <p:nvPr>
            <p:ph type="dt" sz="half" idx="11"/>
          </p:nvPr>
        </p:nvSpPr>
        <p:spPr/>
        <p:txBody>
          <a:bodyPr/>
          <a:lstStyle>
            <a:lvl1pPr>
              <a:defRPr/>
            </a:lvl1pPr>
          </a:lstStyle>
          <a:p>
            <a:pPr>
              <a:defRPr/>
            </a:pPr>
            <a:fld id="{91E47052-CD84-41CE-A802-9EE19DF6AE4B}" type="datetime1">
              <a:rPr lang="de-CH"/>
              <a:pPr>
                <a:defRPr/>
              </a:pPr>
              <a:t>12.01.2024</a:t>
            </a:fld>
            <a:endParaRPr lang="de-CH" dirty="0"/>
          </a:p>
        </p:txBody>
      </p:sp>
      <p:sp>
        <p:nvSpPr>
          <p:cNvPr id="6" name="Fußzeilenplatzhalter 3"/>
          <p:cNvSpPr>
            <a:spLocks noGrp="1"/>
          </p:cNvSpPr>
          <p:nvPr>
            <p:ph type="ftr" sz="quarter" idx="12"/>
          </p:nvPr>
        </p:nvSpPr>
        <p:spPr/>
        <p:txBody>
          <a:bodyPr/>
          <a:lstStyle>
            <a:lvl1pPr>
              <a:defRPr/>
            </a:lvl1pPr>
          </a:lstStyle>
          <a:p>
            <a:pPr>
              <a:defRPr/>
            </a:pPr>
            <a:r>
              <a:rPr lang="de-CH"/>
              <a:t>Titel der Präsentation</a:t>
            </a:r>
            <a:endParaRPr lang="de-CH" dirty="0"/>
          </a:p>
        </p:txBody>
      </p:sp>
      <p:sp>
        <p:nvSpPr>
          <p:cNvPr id="7" name="Foliennummernplatzhalter 4"/>
          <p:cNvSpPr>
            <a:spLocks noGrp="1"/>
          </p:cNvSpPr>
          <p:nvPr>
            <p:ph type="sldNum" sz="quarter" idx="13"/>
          </p:nvPr>
        </p:nvSpPr>
        <p:spPr/>
        <p:txBody>
          <a:bodyPr/>
          <a:lstStyle>
            <a:lvl1pPr>
              <a:defRPr/>
            </a:lvl1pPr>
          </a:lstStyle>
          <a:p>
            <a:r>
              <a:rPr lang="de-CH" dirty="0"/>
              <a:t>|  </a:t>
            </a:r>
            <a:fld id="{7109C224-8541-4BB1-8296-28D25F0B5C9C}" type="slidenum">
              <a:rPr lang="de-CH" smtClean="0"/>
              <a:pPr/>
              <a:t>‹Nr.›</a:t>
            </a:fld>
            <a:endParaRPr lang="de-CH"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Abschnitts-&#10;überschrift">
    <p:spTree>
      <p:nvGrpSpPr>
        <p:cNvPr id="1" name=""/>
        <p:cNvGrpSpPr/>
        <p:nvPr/>
      </p:nvGrpSpPr>
      <p:grpSpPr>
        <a:xfrm>
          <a:off x="0" y="0"/>
          <a:ext cx="0" cy="0"/>
          <a:chOff x="0" y="0"/>
          <a:chExt cx="0" cy="0"/>
        </a:xfrm>
      </p:grpSpPr>
      <p:sp>
        <p:nvSpPr>
          <p:cNvPr id="17" name="Text Placeholder 3"/>
          <p:cNvSpPr>
            <a:spLocks noGrp="1"/>
          </p:cNvSpPr>
          <p:nvPr>
            <p:ph type="body" sz="quarter" idx="13"/>
          </p:nvPr>
        </p:nvSpPr>
        <p:spPr>
          <a:xfrm>
            <a:off x="814918" y="1952625"/>
            <a:ext cx="10850033" cy="4248150"/>
          </a:xfrm>
        </p:spPr>
        <p:txBody>
          <a:bodyPr/>
          <a:lstStyle>
            <a:lvl1pPr>
              <a:defRPr sz="2400" b="1">
                <a:solidFill>
                  <a:schemeClr val="accent3"/>
                </a:solidFill>
                <a:latin typeface="+mj-lt"/>
              </a:defRPr>
            </a:lvl1pPr>
            <a:lvl2pPr marL="0" indent="0">
              <a:buNone/>
              <a:defRPr/>
            </a:lvl2pPr>
          </a:lstStyle>
          <a:p>
            <a:pPr lvl="0"/>
            <a:r>
              <a:rPr lang="de-DE" noProof="0"/>
              <a:t>Formatvorlagen des Textmasters bearbeiten</a:t>
            </a:r>
          </a:p>
          <a:p>
            <a:pPr lvl="1"/>
            <a:r>
              <a:rPr lang="de-DE" noProof="0"/>
              <a:t>Zweite Ebene</a:t>
            </a:r>
          </a:p>
        </p:txBody>
      </p:sp>
      <p:sp>
        <p:nvSpPr>
          <p:cNvPr id="3" name="Date Placeholder 14"/>
          <p:cNvSpPr>
            <a:spLocks noGrp="1"/>
          </p:cNvSpPr>
          <p:nvPr>
            <p:ph type="dt" sz="half" idx="14"/>
          </p:nvPr>
        </p:nvSpPr>
        <p:spPr/>
        <p:txBody>
          <a:bodyPr/>
          <a:lstStyle>
            <a:lvl1pPr>
              <a:defRPr/>
            </a:lvl1pPr>
          </a:lstStyle>
          <a:p>
            <a:pPr>
              <a:defRPr/>
            </a:pPr>
            <a:fld id="{2AF74241-AB90-4DD3-B5D8-8B71A51FE431}" type="datetime1">
              <a:rPr lang="de-CH"/>
              <a:pPr>
                <a:defRPr/>
              </a:pPr>
              <a:t>12.01.2024</a:t>
            </a:fld>
            <a:endParaRPr lang="de-CH" dirty="0"/>
          </a:p>
        </p:txBody>
      </p:sp>
      <p:sp>
        <p:nvSpPr>
          <p:cNvPr id="4" name="Fußzeilenplatzhalter 3"/>
          <p:cNvSpPr>
            <a:spLocks noGrp="1"/>
          </p:cNvSpPr>
          <p:nvPr>
            <p:ph type="ftr" sz="quarter" idx="15"/>
          </p:nvPr>
        </p:nvSpPr>
        <p:spPr/>
        <p:txBody>
          <a:bodyPr/>
          <a:lstStyle>
            <a:lvl1pPr>
              <a:defRPr/>
            </a:lvl1pPr>
          </a:lstStyle>
          <a:p>
            <a:pPr>
              <a:defRPr/>
            </a:pPr>
            <a:r>
              <a:rPr lang="de-CH"/>
              <a:t>Titel der Präsentation</a:t>
            </a:r>
            <a:endParaRPr lang="de-CH" dirty="0"/>
          </a:p>
        </p:txBody>
      </p:sp>
      <p:sp>
        <p:nvSpPr>
          <p:cNvPr id="5" name="Foliennummernplatzhalter 4"/>
          <p:cNvSpPr>
            <a:spLocks noGrp="1"/>
          </p:cNvSpPr>
          <p:nvPr>
            <p:ph type="sldNum" sz="quarter" idx="16"/>
          </p:nvPr>
        </p:nvSpPr>
        <p:spPr/>
        <p:txBody>
          <a:bodyPr/>
          <a:lstStyle>
            <a:lvl1pPr>
              <a:defRPr/>
            </a:lvl1pPr>
          </a:lstStyle>
          <a:p>
            <a:r>
              <a:rPr lang="de-CH" dirty="0"/>
              <a:t>|  </a:t>
            </a:r>
            <a:fld id="{4F0BB93D-88DA-4B16-B5BB-CE162A853D93}" type="slidenum">
              <a:rPr lang="de-CH" smtClean="0"/>
              <a:pPr/>
              <a:t>‹Nr.›</a:t>
            </a:fld>
            <a:endParaRPr lang="de-CH"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Zwei Inhalte">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14919" y="1952626"/>
            <a:ext cx="5281083" cy="4248150"/>
          </a:xfrm>
        </p:spPr>
        <p:txBody>
          <a:bodyPr>
            <a:normAutofit/>
          </a:bodyPr>
          <a:lstStyle>
            <a:lvl1pPr>
              <a:defRPr sz="1600"/>
            </a:lvl1pPr>
            <a:lvl2pPr>
              <a:defRPr sz="1600"/>
            </a:lvl2pPr>
            <a:lvl3pPr marL="342000">
              <a:defRPr sz="1200"/>
            </a:lvl3pPr>
            <a:lvl4pPr marL="684000">
              <a:defRPr sz="1200"/>
            </a:lvl4pPr>
            <a:lvl5pPr marL="684000">
              <a:defRPr sz="1000"/>
            </a:lvl5pPr>
            <a:lvl6pPr>
              <a:defRPr sz="1800"/>
            </a:lvl6pPr>
            <a:lvl7pPr>
              <a:defRPr sz="1800"/>
            </a:lvl7pPr>
            <a:lvl8pPr>
              <a:defRPr sz="1800"/>
            </a:lvl8pPr>
            <a:lvl9pPr>
              <a:defRPr sz="1800"/>
            </a:lvl9pPr>
          </a:lstStyle>
          <a:p>
            <a:pPr lvl="0"/>
            <a:r>
              <a:rPr lang="de-DE" noProof="0"/>
              <a:t>Formatvorlagen des Textmasters bearbeiten</a:t>
            </a:r>
          </a:p>
          <a:p>
            <a:pPr lvl="1"/>
            <a:r>
              <a:rPr lang="de-DE" noProof="0"/>
              <a:t>Zweite Ebene</a:t>
            </a:r>
          </a:p>
          <a:p>
            <a:pPr lvl="2"/>
            <a:r>
              <a:rPr lang="de-DE" noProof="0"/>
              <a:t>Dritte Ebene</a:t>
            </a:r>
          </a:p>
          <a:p>
            <a:pPr lvl="3"/>
            <a:r>
              <a:rPr lang="de-DE" noProof="0"/>
              <a:t>Vierte Ebene</a:t>
            </a:r>
          </a:p>
          <a:p>
            <a:pPr lvl="4"/>
            <a:r>
              <a:rPr lang="de-DE" noProof="0"/>
              <a:t>Fünfte Ebene</a:t>
            </a:r>
            <a:endParaRPr lang="en-GB" noProof="0" dirty="0"/>
          </a:p>
        </p:txBody>
      </p:sp>
      <p:sp>
        <p:nvSpPr>
          <p:cNvPr id="4" name="Content Placeholder 3"/>
          <p:cNvSpPr>
            <a:spLocks noGrp="1"/>
          </p:cNvSpPr>
          <p:nvPr>
            <p:ph sz="half" idx="2"/>
          </p:nvPr>
        </p:nvSpPr>
        <p:spPr>
          <a:xfrm>
            <a:off x="6383867" y="1952626"/>
            <a:ext cx="5281084" cy="4248150"/>
          </a:xfrm>
        </p:spPr>
        <p:txBody>
          <a:bodyPr>
            <a:normAutofit/>
          </a:bodyPr>
          <a:lstStyle>
            <a:lvl1pPr>
              <a:defRPr sz="1600"/>
            </a:lvl1pPr>
            <a:lvl2pPr>
              <a:defRPr sz="1600"/>
            </a:lvl2pPr>
            <a:lvl3pPr marL="342000">
              <a:defRPr sz="1200"/>
            </a:lvl3pPr>
            <a:lvl4pPr marL="684000">
              <a:defRPr sz="1200"/>
            </a:lvl4pPr>
            <a:lvl5pPr marL="684000">
              <a:defRPr sz="1000"/>
            </a:lvl5pPr>
            <a:lvl6pPr>
              <a:defRPr sz="1800"/>
            </a:lvl6pPr>
            <a:lvl7pPr>
              <a:defRPr sz="1800"/>
            </a:lvl7pPr>
            <a:lvl8pPr>
              <a:defRPr sz="1800"/>
            </a:lvl8pPr>
            <a:lvl9pPr>
              <a:defRPr sz="1800"/>
            </a:lvl9pPr>
          </a:lstStyle>
          <a:p>
            <a:pPr lvl="0"/>
            <a:r>
              <a:rPr lang="de-DE" noProof="0"/>
              <a:t>Formatvorlagen des Textmasters bearbeiten</a:t>
            </a:r>
          </a:p>
          <a:p>
            <a:pPr lvl="1"/>
            <a:r>
              <a:rPr lang="de-DE" noProof="0"/>
              <a:t>Zweite Ebene</a:t>
            </a:r>
          </a:p>
          <a:p>
            <a:pPr lvl="2"/>
            <a:r>
              <a:rPr lang="de-DE" noProof="0"/>
              <a:t>Dritte Ebene</a:t>
            </a:r>
          </a:p>
          <a:p>
            <a:pPr lvl="3"/>
            <a:r>
              <a:rPr lang="de-DE" noProof="0"/>
              <a:t>Vierte Ebene</a:t>
            </a:r>
          </a:p>
          <a:p>
            <a:pPr lvl="4"/>
            <a:r>
              <a:rPr lang="de-DE" noProof="0"/>
              <a:t>Fünfte Ebene</a:t>
            </a:r>
            <a:endParaRPr lang="en-GB" noProof="0" dirty="0"/>
          </a:p>
        </p:txBody>
      </p:sp>
      <p:sp>
        <p:nvSpPr>
          <p:cNvPr id="7" name="Titel 6"/>
          <p:cNvSpPr>
            <a:spLocks noGrp="1"/>
          </p:cNvSpPr>
          <p:nvPr>
            <p:ph type="title"/>
          </p:nvPr>
        </p:nvSpPr>
        <p:spPr/>
        <p:txBody>
          <a:bodyPr/>
          <a:lstStyle/>
          <a:p>
            <a:r>
              <a:rPr lang="de-DE"/>
              <a:t>Titelmasterformat durch Klicken bearbeiten</a:t>
            </a:r>
            <a:endParaRPr lang="de-CH"/>
          </a:p>
        </p:txBody>
      </p:sp>
      <p:sp>
        <p:nvSpPr>
          <p:cNvPr id="5" name="Date Placeholder 14"/>
          <p:cNvSpPr>
            <a:spLocks noGrp="1"/>
          </p:cNvSpPr>
          <p:nvPr>
            <p:ph type="dt" sz="half" idx="10"/>
          </p:nvPr>
        </p:nvSpPr>
        <p:spPr/>
        <p:txBody>
          <a:bodyPr/>
          <a:lstStyle>
            <a:lvl1pPr>
              <a:defRPr/>
            </a:lvl1pPr>
          </a:lstStyle>
          <a:p>
            <a:pPr>
              <a:defRPr/>
            </a:pPr>
            <a:fld id="{E2F538B0-C56F-42C7-BF29-3A4A23F23810}" type="datetime1">
              <a:rPr lang="de-CH"/>
              <a:pPr>
                <a:defRPr/>
              </a:pPr>
              <a:t>12.01.2024</a:t>
            </a:fld>
            <a:endParaRPr lang="de-CH" dirty="0"/>
          </a:p>
        </p:txBody>
      </p:sp>
      <p:sp>
        <p:nvSpPr>
          <p:cNvPr id="6" name="Fußzeilenplatzhalter 3"/>
          <p:cNvSpPr>
            <a:spLocks noGrp="1"/>
          </p:cNvSpPr>
          <p:nvPr>
            <p:ph type="ftr" sz="quarter" idx="11"/>
          </p:nvPr>
        </p:nvSpPr>
        <p:spPr/>
        <p:txBody>
          <a:bodyPr/>
          <a:lstStyle>
            <a:lvl1pPr>
              <a:defRPr/>
            </a:lvl1pPr>
          </a:lstStyle>
          <a:p>
            <a:pPr>
              <a:defRPr/>
            </a:pPr>
            <a:r>
              <a:rPr lang="de-CH"/>
              <a:t>Titel der Präsentation</a:t>
            </a:r>
            <a:endParaRPr lang="de-CH" dirty="0"/>
          </a:p>
        </p:txBody>
      </p:sp>
      <p:sp>
        <p:nvSpPr>
          <p:cNvPr id="8" name="Foliennummernplatzhalter 4"/>
          <p:cNvSpPr>
            <a:spLocks noGrp="1"/>
          </p:cNvSpPr>
          <p:nvPr>
            <p:ph type="sldNum" sz="quarter" idx="12"/>
          </p:nvPr>
        </p:nvSpPr>
        <p:spPr/>
        <p:txBody>
          <a:bodyPr/>
          <a:lstStyle>
            <a:lvl1pPr>
              <a:defRPr/>
            </a:lvl1pPr>
          </a:lstStyle>
          <a:p>
            <a:r>
              <a:rPr lang="de-CH" dirty="0"/>
              <a:t>|  </a:t>
            </a:r>
            <a:fld id="{BFB8110F-39B9-48BC-A055-0F4398052DC1}" type="slidenum">
              <a:rPr lang="de-CH" smtClean="0"/>
              <a:pPr/>
              <a:t>‹Nr.›</a:t>
            </a:fld>
            <a:endParaRPr lang="de-CH"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Vergleich">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14917" y="1952836"/>
            <a:ext cx="5281083" cy="539948"/>
          </a:xfrm>
        </p:spPr>
        <p:txBody>
          <a:bodyPr anchor="b">
            <a:normAutofit/>
          </a:bodyPr>
          <a:lstStyle>
            <a:lvl1pPr marL="0" indent="0">
              <a:spcAft>
                <a:spcPts val="0"/>
              </a:spcAft>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noProof="0"/>
              <a:t>Formatvorlagen des Textmasters bearbeiten</a:t>
            </a:r>
          </a:p>
        </p:txBody>
      </p:sp>
      <p:sp>
        <p:nvSpPr>
          <p:cNvPr id="5" name="Text Placeholder 4"/>
          <p:cNvSpPr>
            <a:spLocks noGrp="1"/>
          </p:cNvSpPr>
          <p:nvPr>
            <p:ph type="body" sz="quarter" idx="3"/>
          </p:nvPr>
        </p:nvSpPr>
        <p:spPr>
          <a:xfrm>
            <a:off x="6384031" y="1952836"/>
            <a:ext cx="5280919" cy="575952"/>
          </a:xfrm>
        </p:spPr>
        <p:txBody>
          <a:bodyPr anchor="b">
            <a:normAutofit/>
          </a:bodyPr>
          <a:lstStyle>
            <a:lvl1pPr marL="0" indent="0">
              <a:spcAft>
                <a:spcPts val="0"/>
              </a:spcAft>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noProof="0"/>
              <a:t>Formatvorlagen des Textmasters bearbeiten</a:t>
            </a:r>
          </a:p>
        </p:txBody>
      </p:sp>
      <p:sp>
        <p:nvSpPr>
          <p:cNvPr id="13" name="Title 12"/>
          <p:cNvSpPr>
            <a:spLocks noGrp="1"/>
          </p:cNvSpPr>
          <p:nvPr>
            <p:ph type="title"/>
          </p:nvPr>
        </p:nvSpPr>
        <p:spPr/>
        <p:txBody>
          <a:bodyPr/>
          <a:lstStyle/>
          <a:p>
            <a:r>
              <a:rPr lang="de-DE" noProof="0"/>
              <a:t>Titelmasterformat durch Klicken bearbeiten</a:t>
            </a:r>
            <a:endParaRPr lang="en-GB" noProof="0" dirty="0"/>
          </a:p>
        </p:txBody>
      </p:sp>
      <p:sp>
        <p:nvSpPr>
          <p:cNvPr id="14" name="Content Placeholder 2"/>
          <p:cNvSpPr>
            <a:spLocks noGrp="1"/>
          </p:cNvSpPr>
          <p:nvPr>
            <p:ph sz="half" idx="13"/>
          </p:nvPr>
        </p:nvSpPr>
        <p:spPr>
          <a:xfrm>
            <a:off x="814917" y="2600537"/>
            <a:ext cx="5281083" cy="3600239"/>
          </a:xfrm>
        </p:spPr>
        <p:txBody>
          <a:bodyPr>
            <a:normAutofit/>
          </a:bodyPr>
          <a:lstStyle>
            <a:lvl1pPr>
              <a:defRPr sz="1800"/>
            </a:lvl1pPr>
            <a:lvl2pPr>
              <a:defRPr sz="1800"/>
            </a:lvl2pPr>
            <a:lvl3pPr>
              <a:defRPr sz="1400"/>
            </a:lvl3pPr>
            <a:lvl4pPr>
              <a:defRPr sz="1400"/>
            </a:lvl4pPr>
            <a:lvl5pPr>
              <a:defRPr sz="1100"/>
            </a:lvl5pPr>
            <a:lvl6pPr>
              <a:defRPr sz="1800"/>
            </a:lvl6pPr>
            <a:lvl7pPr>
              <a:defRPr sz="1800"/>
            </a:lvl7pPr>
            <a:lvl8pPr>
              <a:defRPr sz="1800"/>
            </a:lvl8pPr>
            <a:lvl9pPr>
              <a:defRPr sz="1800"/>
            </a:lvl9pPr>
          </a:lstStyle>
          <a:p>
            <a:pPr lvl="0"/>
            <a:r>
              <a:rPr lang="de-DE" noProof="0"/>
              <a:t>Formatvorlagen des Textmasters bearbeiten</a:t>
            </a:r>
          </a:p>
          <a:p>
            <a:pPr lvl="1"/>
            <a:r>
              <a:rPr lang="de-DE" noProof="0"/>
              <a:t>Zweite Ebene</a:t>
            </a:r>
          </a:p>
          <a:p>
            <a:pPr lvl="2"/>
            <a:r>
              <a:rPr lang="de-DE" noProof="0"/>
              <a:t>Dritte Ebene</a:t>
            </a:r>
          </a:p>
          <a:p>
            <a:pPr lvl="3"/>
            <a:r>
              <a:rPr lang="de-DE" noProof="0"/>
              <a:t>Vierte Ebene</a:t>
            </a:r>
          </a:p>
          <a:p>
            <a:pPr lvl="4"/>
            <a:r>
              <a:rPr lang="de-DE" noProof="0"/>
              <a:t>Fünfte Ebene</a:t>
            </a:r>
            <a:endParaRPr lang="en-GB" noProof="0" dirty="0"/>
          </a:p>
        </p:txBody>
      </p:sp>
      <p:sp>
        <p:nvSpPr>
          <p:cNvPr id="15" name="Content Placeholder 3"/>
          <p:cNvSpPr>
            <a:spLocks noGrp="1"/>
          </p:cNvSpPr>
          <p:nvPr>
            <p:ph sz="half" idx="2"/>
          </p:nvPr>
        </p:nvSpPr>
        <p:spPr>
          <a:xfrm>
            <a:off x="6383867" y="2600537"/>
            <a:ext cx="5281084" cy="3600239"/>
          </a:xfrm>
        </p:spPr>
        <p:txBody>
          <a:bodyPr>
            <a:normAutofit/>
          </a:bodyPr>
          <a:lstStyle>
            <a:lvl1pPr>
              <a:defRPr sz="1800"/>
            </a:lvl1pPr>
            <a:lvl2pPr>
              <a:defRPr sz="1800"/>
            </a:lvl2pPr>
            <a:lvl3pPr>
              <a:defRPr sz="1400"/>
            </a:lvl3pPr>
            <a:lvl4pPr>
              <a:defRPr sz="1200"/>
            </a:lvl4pPr>
            <a:lvl5pPr>
              <a:defRPr sz="1000"/>
            </a:lvl5pPr>
            <a:lvl6pPr>
              <a:defRPr sz="1800"/>
            </a:lvl6pPr>
            <a:lvl7pPr>
              <a:defRPr sz="1800"/>
            </a:lvl7pPr>
            <a:lvl8pPr>
              <a:defRPr sz="1800"/>
            </a:lvl8pPr>
            <a:lvl9pPr>
              <a:defRPr sz="1800"/>
            </a:lvl9pPr>
          </a:lstStyle>
          <a:p>
            <a:pPr lvl="0"/>
            <a:r>
              <a:rPr lang="de-DE" noProof="0"/>
              <a:t>Formatvorlagen des Textmasters bearbeiten</a:t>
            </a:r>
          </a:p>
          <a:p>
            <a:pPr lvl="1"/>
            <a:r>
              <a:rPr lang="de-DE" noProof="0"/>
              <a:t>Zweite Ebene</a:t>
            </a:r>
          </a:p>
          <a:p>
            <a:pPr lvl="2"/>
            <a:r>
              <a:rPr lang="de-DE" noProof="0"/>
              <a:t>Dritte Ebene</a:t>
            </a:r>
          </a:p>
          <a:p>
            <a:pPr lvl="3"/>
            <a:r>
              <a:rPr lang="de-DE" noProof="0"/>
              <a:t>Vierte Ebene</a:t>
            </a:r>
          </a:p>
          <a:p>
            <a:pPr lvl="4"/>
            <a:r>
              <a:rPr lang="de-DE" noProof="0"/>
              <a:t>Fünfte Ebene</a:t>
            </a:r>
            <a:endParaRPr lang="en-GB" noProof="0" dirty="0"/>
          </a:p>
        </p:txBody>
      </p:sp>
      <p:sp>
        <p:nvSpPr>
          <p:cNvPr id="7" name="Date Placeholder 14"/>
          <p:cNvSpPr>
            <a:spLocks noGrp="1"/>
          </p:cNvSpPr>
          <p:nvPr>
            <p:ph type="dt" sz="half" idx="14"/>
          </p:nvPr>
        </p:nvSpPr>
        <p:spPr/>
        <p:txBody>
          <a:bodyPr/>
          <a:lstStyle>
            <a:lvl1pPr>
              <a:defRPr/>
            </a:lvl1pPr>
          </a:lstStyle>
          <a:p>
            <a:pPr>
              <a:defRPr/>
            </a:pPr>
            <a:fld id="{57E015D4-5132-4617-B3A1-3B85964B61BD}" type="datetime1">
              <a:rPr lang="de-CH"/>
              <a:pPr>
                <a:defRPr/>
              </a:pPr>
              <a:t>12.01.2024</a:t>
            </a:fld>
            <a:endParaRPr lang="de-CH" dirty="0"/>
          </a:p>
        </p:txBody>
      </p:sp>
      <p:sp>
        <p:nvSpPr>
          <p:cNvPr id="8" name="Fußzeilenplatzhalter 3"/>
          <p:cNvSpPr>
            <a:spLocks noGrp="1"/>
          </p:cNvSpPr>
          <p:nvPr>
            <p:ph type="ftr" sz="quarter" idx="15"/>
          </p:nvPr>
        </p:nvSpPr>
        <p:spPr/>
        <p:txBody>
          <a:bodyPr/>
          <a:lstStyle>
            <a:lvl1pPr>
              <a:defRPr/>
            </a:lvl1pPr>
          </a:lstStyle>
          <a:p>
            <a:pPr>
              <a:defRPr/>
            </a:pPr>
            <a:r>
              <a:rPr lang="de-CH"/>
              <a:t>Titel der Präsentation</a:t>
            </a:r>
            <a:endParaRPr lang="de-CH" dirty="0"/>
          </a:p>
        </p:txBody>
      </p:sp>
      <p:sp>
        <p:nvSpPr>
          <p:cNvPr id="9" name="Foliennummernplatzhalter 4"/>
          <p:cNvSpPr>
            <a:spLocks noGrp="1"/>
          </p:cNvSpPr>
          <p:nvPr>
            <p:ph type="sldNum" sz="quarter" idx="16"/>
          </p:nvPr>
        </p:nvSpPr>
        <p:spPr/>
        <p:txBody>
          <a:bodyPr/>
          <a:lstStyle>
            <a:lvl1pPr>
              <a:defRPr/>
            </a:lvl1pPr>
          </a:lstStyle>
          <a:p>
            <a:r>
              <a:rPr lang="de-CH" dirty="0"/>
              <a:t>|  </a:t>
            </a:r>
            <a:fld id="{26446BD1-E6DC-4803-A221-F29ED417266D}" type="slidenum">
              <a:rPr lang="de-CH" smtClean="0"/>
              <a:pPr/>
              <a:t>‹Nr.›</a:t>
            </a:fld>
            <a:endParaRPr lang="de-CH"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Nur Titel">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a:t>Titelmasterformat durch Klicken bearbeiten</a:t>
            </a:r>
            <a:endParaRPr lang="de-CH"/>
          </a:p>
        </p:txBody>
      </p:sp>
      <p:sp>
        <p:nvSpPr>
          <p:cNvPr id="3" name="Date Placeholder 14"/>
          <p:cNvSpPr>
            <a:spLocks noGrp="1"/>
          </p:cNvSpPr>
          <p:nvPr>
            <p:ph type="dt" sz="half" idx="10"/>
          </p:nvPr>
        </p:nvSpPr>
        <p:spPr/>
        <p:txBody>
          <a:bodyPr/>
          <a:lstStyle>
            <a:lvl1pPr>
              <a:defRPr/>
            </a:lvl1pPr>
          </a:lstStyle>
          <a:p>
            <a:pPr>
              <a:defRPr/>
            </a:pPr>
            <a:fld id="{9AD34071-66FE-453E-82AD-DD8DB39C05D3}" type="datetime1">
              <a:rPr lang="de-CH"/>
              <a:pPr>
                <a:defRPr/>
              </a:pPr>
              <a:t>12.01.2024</a:t>
            </a:fld>
            <a:endParaRPr lang="de-CH" dirty="0"/>
          </a:p>
        </p:txBody>
      </p:sp>
      <p:sp>
        <p:nvSpPr>
          <p:cNvPr id="4" name="Fußzeilenplatzhalter 3"/>
          <p:cNvSpPr>
            <a:spLocks noGrp="1"/>
          </p:cNvSpPr>
          <p:nvPr>
            <p:ph type="ftr" sz="quarter" idx="11"/>
          </p:nvPr>
        </p:nvSpPr>
        <p:spPr/>
        <p:txBody>
          <a:bodyPr/>
          <a:lstStyle>
            <a:lvl1pPr>
              <a:defRPr/>
            </a:lvl1pPr>
          </a:lstStyle>
          <a:p>
            <a:pPr>
              <a:defRPr/>
            </a:pPr>
            <a:r>
              <a:rPr lang="de-CH"/>
              <a:t>Titel der Präsentation</a:t>
            </a:r>
            <a:endParaRPr lang="de-CH" dirty="0"/>
          </a:p>
        </p:txBody>
      </p:sp>
      <p:sp>
        <p:nvSpPr>
          <p:cNvPr id="6" name="Foliennummernplatzhalter 4"/>
          <p:cNvSpPr>
            <a:spLocks noGrp="1"/>
          </p:cNvSpPr>
          <p:nvPr>
            <p:ph type="sldNum" sz="quarter" idx="12"/>
          </p:nvPr>
        </p:nvSpPr>
        <p:spPr/>
        <p:txBody>
          <a:bodyPr/>
          <a:lstStyle>
            <a:lvl1pPr>
              <a:defRPr/>
            </a:lvl1pPr>
          </a:lstStyle>
          <a:p>
            <a:r>
              <a:rPr lang="de-CH" dirty="0"/>
              <a:t>|  </a:t>
            </a:r>
            <a:fld id="{E33E95E0-9F74-4447-B3E7-D6B88D073B23}" type="slidenum">
              <a:rPr lang="de-CH" smtClean="0"/>
              <a:pPr/>
              <a:t>‹Nr.›</a:t>
            </a:fld>
            <a:endParaRPr lang="de-CH"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2" name="Date Placeholder 14"/>
          <p:cNvSpPr>
            <a:spLocks noGrp="1"/>
          </p:cNvSpPr>
          <p:nvPr>
            <p:ph type="dt" sz="half" idx="10"/>
          </p:nvPr>
        </p:nvSpPr>
        <p:spPr/>
        <p:txBody>
          <a:bodyPr/>
          <a:lstStyle>
            <a:lvl1pPr>
              <a:defRPr/>
            </a:lvl1pPr>
          </a:lstStyle>
          <a:p>
            <a:pPr>
              <a:defRPr/>
            </a:pPr>
            <a:fld id="{F42E0FF1-1F8F-4F7C-B048-86D76E3138E8}" type="datetime1">
              <a:rPr lang="de-CH"/>
              <a:pPr>
                <a:defRPr/>
              </a:pPr>
              <a:t>12.01.2024</a:t>
            </a:fld>
            <a:endParaRPr lang="de-CH" dirty="0"/>
          </a:p>
        </p:txBody>
      </p:sp>
      <p:sp>
        <p:nvSpPr>
          <p:cNvPr id="3" name="Fußzeilenplatzhalter 3"/>
          <p:cNvSpPr>
            <a:spLocks noGrp="1"/>
          </p:cNvSpPr>
          <p:nvPr>
            <p:ph type="ftr" sz="quarter" idx="11"/>
          </p:nvPr>
        </p:nvSpPr>
        <p:spPr/>
        <p:txBody>
          <a:bodyPr/>
          <a:lstStyle>
            <a:lvl1pPr>
              <a:defRPr/>
            </a:lvl1pPr>
          </a:lstStyle>
          <a:p>
            <a:pPr>
              <a:defRPr/>
            </a:pPr>
            <a:r>
              <a:rPr lang="de-CH"/>
              <a:t>Titel der Präsentation</a:t>
            </a:r>
            <a:endParaRPr lang="de-CH" dirty="0"/>
          </a:p>
        </p:txBody>
      </p:sp>
      <p:sp>
        <p:nvSpPr>
          <p:cNvPr id="4" name="Foliennummernplatzhalter 4"/>
          <p:cNvSpPr>
            <a:spLocks noGrp="1"/>
          </p:cNvSpPr>
          <p:nvPr>
            <p:ph type="sldNum" sz="quarter" idx="12"/>
          </p:nvPr>
        </p:nvSpPr>
        <p:spPr/>
        <p:txBody>
          <a:bodyPr/>
          <a:lstStyle>
            <a:lvl1pPr>
              <a:defRPr/>
            </a:lvl1pPr>
          </a:lstStyle>
          <a:p>
            <a:r>
              <a:rPr lang="de-CH" dirty="0"/>
              <a:t>|  </a:t>
            </a:r>
            <a:fld id="{3A32DBB8-1E0D-4566-9E06-75BC4A887CF8}" type="slidenum">
              <a:rPr lang="de-CH" smtClean="0"/>
              <a:pPr/>
              <a:t>‹Nr.›</a:t>
            </a:fld>
            <a:endParaRPr lang="de-CH"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p:cSld name="Inhalt mit Überschrift">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814918" y="1952626"/>
            <a:ext cx="2832100" cy="4248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noProof="0"/>
              <a:t>Formatvorlagen des Textmasters bearbeiten</a:t>
            </a:r>
          </a:p>
        </p:txBody>
      </p:sp>
      <p:sp>
        <p:nvSpPr>
          <p:cNvPr id="14" name="Content Placeholder 13"/>
          <p:cNvSpPr>
            <a:spLocks noGrp="1"/>
          </p:cNvSpPr>
          <p:nvPr>
            <p:ph sz="quarter" idx="11"/>
          </p:nvPr>
        </p:nvSpPr>
        <p:spPr>
          <a:xfrm>
            <a:off x="3983567" y="1952625"/>
            <a:ext cx="7681384" cy="4248150"/>
          </a:xfrm>
        </p:spPr>
        <p:txBody>
          <a:bodyPr/>
          <a:lstStyle/>
          <a:p>
            <a:pPr lvl="0"/>
            <a:r>
              <a:rPr lang="de-DE" noProof="0"/>
              <a:t>Formatvorlagen des Textmasters bearbeiten</a:t>
            </a:r>
          </a:p>
          <a:p>
            <a:pPr lvl="1"/>
            <a:r>
              <a:rPr lang="de-DE" noProof="0"/>
              <a:t>Zweite Ebene</a:t>
            </a:r>
          </a:p>
          <a:p>
            <a:pPr lvl="2"/>
            <a:r>
              <a:rPr lang="de-DE" noProof="0"/>
              <a:t>Dritte Ebene</a:t>
            </a:r>
          </a:p>
          <a:p>
            <a:pPr lvl="3"/>
            <a:r>
              <a:rPr lang="de-DE" noProof="0"/>
              <a:t>Vierte Ebene</a:t>
            </a:r>
          </a:p>
          <a:p>
            <a:pPr lvl="4"/>
            <a:r>
              <a:rPr lang="de-DE" noProof="0"/>
              <a:t>Fünfte Ebene</a:t>
            </a:r>
            <a:endParaRPr lang="en-GB" noProof="0" dirty="0"/>
          </a:p>
        </p:txBody>
      </p:sp>
      <p:sp>
        <p:nvSpPr>
          <p:cNvPr id="6" name="Titel 5"/>
          <p:cNvSpPr>
            <a:spLocks noGrp="1"/>
          </p:cNvSpPr>
          <p:nvPr>
            <p:ph type="title"/>
          </p:nvPr>
        </p:nvSpPr>
        <p:spPr/>
        <p:txBody>
          <a:bodyPr/>
          <a:lstStyle/>
          <a:p>
            <a:r>
              <a:rPr lang="de-DE"/>
              <a:t>Titelmasterformat durch Klicken bearbeiten</a:t>
            </a:r>
            <a:endParaRPr lang="de-CH"/>
          </a:p>
        </p:txBody>
      </p:sp>
      <p:sp>
        <p:nvSpPr>
          <p:cNvPr id="5" name="Date Placeholder 14"/>
          <p:cNvSpPr>
            <a:spLocks noGrp="1"/>
          </p:cNvSpPr>
          <p:nvPr>
            <p:ph type="dt" sz="half" idx="12"/>
          </p:nvPr>
        </p:nvSpPr>
        <p:spPr/>
        <p:txBody>
          <a:bodyPr/>
          <a:lstStyle>
            <a:lvl1pPr>
              <a:defRPr/>
            </a:lvl1pPr>
          </a:lstStyle>
          <a:p>
            <a:pPr>
              <a:defRPr/>
            </a:pPr>
            <a:fld id="{7869B75E-3357-4356-BFEC-54B78ABB8C35}" type="datetime1">
              <a:rPr lang="de-CH"/>
              <a:pPr>
                <a:defRPr/>
              </a:pPr>
              <a:t>12.01.2024</a:t>
            </a:fld>
            <a:endParaRPr lang="de-CH" dirty="0"/>
          </a:p>
        </p:txBody>
      </p:sp>
      <p:sp>
        <p:nvSpPr>
          <p:cNvPr id="7" name="Fußzeilenplatzhalter 3"/>
          <p:cNvSpPr>
            <a:spLocks noGrp="1"/>
          </p:cNvSpPr>
          <p:nvPr>
            <p:ph type="ftr" sz="quarter" idx="13"/>
          </p:nvPr>
        </p:nvSpPr>
        <p:spPr/>
        <p:txBody>
          <a:bodyPr/>
          <a:lstStyle>
            <a:lvl1pPr>
              <a:defRPr/>
            </a:lvl1pPr>
          </a:lstStyle>
          <a:p>
            <a:pPr>
              <a:defRPr/>
            </a:pPr>
            <a:r>
              <a:rPr lang="de-CH"/>
              <a:t>Titel der Präsentation</a:t>
            </a:r>
            <a:endParaRPr lang="de-CH" dirty="0"/>
          </a:p>
        </p:txBody>
      </p:sp>
      <p:sp>
        <p:nvSpPr>
          <p:cNvPr id="8" name="Foliennummernplatzhalter 4"/>
          <p:cNvSpPr>
            <a:spLocks noGrp="1"/>
          </p:cNvSpPr>
          <p:nvPr>
            <p:ph type="sldNum" sz="quarter" idx="14"/>
          </p:nvPr>
        </p:nvSpPr>
        <p:spPr/>
        <p:txBody>
          <a:bodyPr/>
          <a:lstStyle>
            <a:lvl1pPr>
              <a:defRPr/>
            </a:lvl1pPr>
          </a:lstStyle>
          <a:p>
            <a:r>
              <a:rPr lang="de-CH" dirty="0"/>
              <a:t>|  </a:t>
            </a:r>
            <a:fld id="{2C6FFA76-5191-4161-B555-F54570621BCB}" type="slidenum">
              <a:rPr lang="de-CH" smtClean="0"/>
              <a:pPr/>
              <a:t>‹Nr.›</a:t>
            </a:fld>
            <a:endParaRPr lang="de-CH"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p:cSld name="Bild mit Überschrift">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814917" y="1952626"/>
            <a:ext cx="7873371" cy="4248149"/>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a:t>Bild durch Klicken auf Symbol hinzufügen</a:t>
            </a:r>
            <a:endParaRPr lang="en-GB" noProof="0" dirty="0"/>
          </a:p>
        </p:txBody>
      </p:sp>
      <p:sp>
        <p:nvSpPr>
          <p:cNvPr id="4" name="Text Placeholder 3"/>
          <p:cNvSpPr>
            <a:spLocks noGrp="1"/>
          </p:cNvSpPr>
          <p:nvPr>
            <p:ph type="body" sz="half" idx="2"/>
          </p:nvPr>
        </p:nvSpPr>
        <p:spPr>
          <a:xfrm>
            <a:off x="9023351" y="1952626"/>
            <a:ext cx="2641600" cy="4248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noProof="0"/>
              <a:t>Formatvorlagen des Textmasters bearbeiten</a:t>
            </a:r>
          </a:p>
        </p:txBody>
      </p:sp>
      <p:sp>
        <p:nvSpPr>
          <p:cNvPr id="7" name="Titel 6"/>
          <p:cNvSpPr>
            <a:spLocks noGrp="1"/>
          </p:cNvSpPr>
          <p:nvPr>
            <p:ph type="title"/>
          </p:nvPr>
        </p:nvSpPr>
        <p:spPr/>
        <p:txBody>
          <a:bodyPr/>
          <a:lstStyle/>
          <a:p>
            <a:r>
              <a:rPr lang="de-DE"/>
              <a:t>Titelmasterformat durch Klicken bearbeiten</a:t>
            </a:r>
            <a:endParaRPr lang="de-CH"/>
          </a:p>
        </p:txBody>
      </p:sp>
      <p:sp>
        <p:nvSpPr>
          <p:cNvPr id="5" name="Date Placeholder 14"/>
          <p:cNvSpPr>
            <a:spLocks noGrp="1"/>
          </p:cNvSpPr>
          <p:nvPr>
            <p:ph type="dt" sz="half" idx="10"/>
          </p:nvPr>
        </p:nvSpPr>
        <p:spPr/>
        <p:txBody>
          <a:bodyPr/>
          <a:lstStyle>
            <a:lvl1pPr>
              <a:defRPr/>
            </a:lvl1pPr>
          </a:lstStyle>
          <a:p>
            <a:pPr>
              <a:defRPr/>
            </a:pPr>
            <a:fld id="{4B88FF27-8127-4249-80FE-33FB6ACFF49F}" type="datetime1">
              <a:rPr lang="de-CH"/>
              <a:pPr>
                <a:defRPr/>
              </a:pPr>
              <a:t>12.01.2024</a:t>
            </a:fld>
            <a:endParaRPr lang="de-CH" dirty="0"/>
          </a:p>
        </p:txBody>
      </p:sp>
      <p:sp>
        <p:nvSpPr>
          <p:cNvPr id="6" name="Fußzeilenplatzhalter 3"/>
          <p:cNvSpPr>
            <a:spLocks noGrp="1"/>
          </p:cNvSpPr>
          <p:nvPr>
            <p:ph type="ftr" sz="quarter" idx="11"/>
          </p:nvPr>
        </p:nvSpPr>
        <p:spPr/>
        <p:txBody>
          <a:bodyPr/>
          <a:lstStyle>
            <a:lvl1pPr>
              <a:defRPr/>
            </a:lvl1pPr>
          </a:lstStyle>
          <a:p>
            <a:pPr>
              <a:defRPr/>
            </a:pPr>
            <a:r>
              <a:rPr lang="de-CH"/>
              <a:t>Titel der Präsentation</a:t>
            </a:r>
            <a:endParaRPr lang="de-CH" dirty="0"/>
          </a:p>
        </p:txBody>
      </p:sp>
      <p:sp>
        <p:nvSpPr>
          <p:cNvPr id="8" name="Foliennummernplatzhalter 4"/>
          <p:cNvSpPr>
            <a:spLocks noGrp="1"/>
          </p:cNvSpPr>
          <p:nvPr>
            <p:ph type="sldNum" sz="quarter" idx="12"/>
          </p:nvPr>
        </p:nvSpPr>
        <p:spPr/>
        <p:txBody>
          <a:bodyPr/>
          <a:lstStyle>
            <a:lvl1pPr>
              <a:defRPr/>
            </a:lvl1pPr>
          </a:lstStyle>
          <a:p>
            <a:r>
              <a:rPr lang="de-CH" dirty="0"/>
              <a:t>|  </a:t>
            </a:r>
            <a:fld id="{F820FFA0-3A5E-4E7D-8E7F-D8E1EE483D34}" type="slidenum">
              <a:rPr lang="de-CH" smtClean="0"/>
              <a:pPr/>
              <a:t>‹Nr.›</a:t>
            </a:fld>
            <a:endParaRPr lang="de-CH"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814918" y="1341439"/>
            <a:ext cx="10850033" cy="36988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de-CH" dirty="0"/>
              <a:t>Titelmasterformat durch Klicken bearbeiten</a:t>
            </a:r>
          </a:p>
        </p:txBody>
      </p:sp>
      <p:sp>
        <p:nvSpPr>
          <p:cNvPr id="1027" name="Text Placeholder 2"/>
          <p:cNvSpPr>
            <a:spLocks noGrp="1"/>
          </p:cNvSpPr>
          <p:nvPr>
            <p:ph type="body" idx="1"/>
          </p:nvPr>
        </p:nvSpPr>
        <p:spPr bwMode="auto">
          <a:xfrm>
            <a:off x="814918" y="1954213"/>
            <a:ext cx="10850033" cy="4246562"/>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de-CH" dirty="0"/>
              <a:t>Textmasterformat bearbeiten</a:t>
            </a:r>
          </a:p>
          <a:p>
            <a:pPr lvl="1"/>
            <a:r>
              <a:rPr lang="de-CH" dirty="0"/>
              <a:t>Zweite Ebene</a:t>
            </a:r>
          </a:p>
          <a:p>
            <a:pPr lvl="2"/>
            <a:r>
              <a:rPr lang="de-CH" dirty="0"/>
              <a:t>Dritte Ebene</a:t>
            </a:r>
          </a:p>
          <a:p>
            <a:pPr lvl="3"/>
            <a:r>
              <a:rPr lang="de-CH" dirty="0"/>
              <a:t>Vierte Ebene</a:t>
            </a:r>
          </a:p>
          <a:p>
            <a:pPr lvl="4"/>
            <a:r>
              <a:rPr lang="de-CH"/>
              <a:t>Fünfte Ebene</a:t>
            </a:r>
          </a:p>
        </p:txBody>
      </p:sp>
      <p:sp>
        <p:nvSpPr>
          <p:cNvPr id="15" name="Date Placeholder 14"/>
          <p:cNvSpPr>
            <a:spLocks noGrp="1"/>
          </p:cNvSpPr>
          <p:nvPr>
            <p:ph type="dt" sz="half" idx="2"/>
          </p:nvPr>
        </p:nvSpPr>
        <p:spPr>
          <a:xfrm>
            <a:off x="812800" y="6489701"/>
            <a:ext cx="2643717" cy="366713"/>
          </a:xfrm>
          <a:prstGeom prst="rect">
            <a:avLst/>
          </a:prstGeom>
        </p:spPr>
        <p:txBody>
          <a:bodyPr vert="horz" lIns="0" tIns="28800" rIns="0" bIns="0" rtlCol="0" anchor="t" anchorCtr="0"/>
          <a:lstStyle>
            <a:lvl1pPr algn="l" fontAlgn="auto">
              <a:spcBef>
                <a:spcPts val="0"/>
              </a:spcBef>
              <a:spcAft>
                <a:spcPts val="0"/>
              </a:spcAft>
              <a:defRPr sz="1200" smtClean="0">
                <a:solidFill>
                  <a:schemeClr val="tx2"/>
                </a:solidFill>
                <a:latin typeface="+mn-lt"/>
              </a:defRPr>
            </a:lvl1pPr>
          </a:lstStyle>
          <a:p>
            <a:pPr>
              <a:defRPr/>
            </a:pPr>
            <a:fld id="{CB3CD484-9CEF-4974-99CF-A3C715D7371D}" type="datetime1">
              <a:rPr lang="de-CH"/>
              <a:pPr>
                <a:defRPr/>
              </a:pPr>
              <a:t>12.01.2024</a:t>
            </a:fld>
            <a:endParaRPr lang="de-CH" dirty="0"/>
          </a:p>
        </p:txBody>
      </p:sp>
      <p:sp>
        <p:nvSpPr>
          <p:cNvPr id="4" name="Fußzeilenplatzhalter 3"/>
          <p:cNvSpPr>
            <a:spLocks noGrp="1"/>
          </p:cNvSpPr>
          <p:nvPr>
            <p:ph type="ftr" sz="quarter" idx="3"/>
          </p:nvPr>
        </p:nvSpPr>
        <p:spPr>
          <a:xfrm>
            <a:off x="3647017" y="6489701"/>
            <a:ext cx="7442200" cy="366713"/>
          </a:xfrm>
          <a:prstGeom prst="rect">
            <a:avLst/>
          </a:prstGeom>
        </p:spPr>
        <p:txBody>
          <a:bodyPr vert="horz" lIns="0" tIns="28800" rIns="0" bIns="0" rtlCol="0" anchor="t" anchorCtr="0"/>
          <a:lstStyle>
            <a:lvl1pPr algn="r" fontAlgn="auto">
              <a:spcBef>
                <a:spcPts val="0"/>
              </a:spcBef>
              <a:spcAft>
                <a:spcPts val="0"/>
              </a:spcAft>
              <a:defRPr sz="1200" smtClean="0">
                <a:solidFill>
                  <a:schemeClr val="tx2"/>
                </a:solidFill>
                <a:latin typeface="+mn-lt"/>
              </a:defRPr>
            </a:lvl1pPr>
          </a:lstStyle>
          <a:p>
            <a:pPr>
              <a:defRPr/>
            </a:pPr>
            <a:r>
              <a:rPr lang="de-CH"/>
              <a:t>Titel der Präsentation</a:t>
            </a:r>
            <a:endParaRPr lang="de-CH" dirty="0"/>
          </a:p>
        </p:txBody>
      </p:sp>
      <p:sp>
        <p:nvSpPr>
          <p:cNvPr id="5" name="Foliennummernplatzhalter 4"/>
          <p:cNvSpPr>
            <a:spLocks noGrp="1"/>
          </p:cNvSpPr>
          <p:nvPr>
            <p:ph type="sldNum" sz="quarter" idx="4"/>
          </p:nvPr>
        </p:nvSpPr>
        <p:spPr>
          <a:xfrm>
            <a:off x="11281834" y="6489701"/>
            <a:ext cx="910167" cy="366713"/>
          </a:xfrm>
          <a:prstGeom prst="rect">
            <a:avLst/>
          </a:prstGeom>
        </p:spPr>
        <p:txBody>
          <a:bodyPr vert="horz" wrap="square" lIns="0" tIns="28800" rIns="0" bIns="0" numCol="1" anchor="t" anchorCtr="0" compatLnSpc="1">
            <a:prstTxWarp prst="textNoShape">
              <a:avLst/>
            </a:prstTxWarp>
          </a:bodyPr>
          <a:lstStyle>
            <a:lvl1pPr>
              <a:defRPr sz="1200">
                <a:solidFill>
                  <a:schemeClr val="tx2"/>
                </a:solidFill>
              </a:defRPr>
            </a:lvl1pPr>
          </a:lstStyle>
          <a:p>
            <a:r>
              <a:rPr lang="de-CH" dirty="0"/>
              <a:t>|  </a:t>
            </a:r>
            <a:fld id="{7C2304C9-2304-4363-B565-4607BE2352E4}" type="slidenum">
              <a:rPr lang="de-CH" smtClean="0"/>
              <a:pPr/>
              <a:t>‹Nr.›</a:t>
            </a:fld>
            <a:endParaRPr lang="de-CH" dirty="0"/>
          </a:p>
        </p:txBody>
      </p:sp>
      <p:pic>
        <p:nvPicPr>
          <p:cNvPr id="2" name="Grafik 1"/>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263352" y="260648"/>
            <a:ext cx="3058674" cy="504445"/>
          </a:xfrm>
          <a:prstGeom prst="rect">
            <a:avLst/>
          </a:prstGeom>
        </p:spPr>
      </p:pic>
    </p:spTree>
  </p:cSld>
  <p:clrMap bg1="lt1" tx1="dk1" bg2="lt2" tx2="dk2" accent1="accent1" accent2="accent2" accent3="accent3" accent4="accent4" accent5="accent5" accent6="accent6" hlink="hlink" folHlink="folHlink"/>
  <p:sldLayoutIdLst>
    <p:sldLayoutId id="2147483706" r:id="rId1"/>
    <p:sldLayoutId id="2147483705" r:id="rId2"/>
    <p:sldLayoutId id="2147483704" r:id="rId3"/>
    <p:sldLayoutId id="2147483703" r:id="rId4"/>
    <p:sldLayoutId id="2147483702" r:id="rId5"/>
    <p:sldLayoutId id="2147483701" r:id="rId6"/>
    <p:sldLayoutId id="2147483700" r:id="rId7"/>
    <p:sldLayoutId id="2147483699" r:id="rId8"/>
    <p:sldLayoutId id="2147483698" r:id="rId9"/>
    <p:sldLayoutId id="2147483697" r:id="rId10"/>
    <p:sldLayoutId id="2147483696" r:id="rId11"/>
    <p:sldLayoutId id="2147483695" r:id="rId12"/>
    <p:sldLayoutId id="2147483694" r:id="rId13"/>
    <p:sldLayoutId id="2147483693" r:id="rId14"/>
  </p:sldLayoutIdLst>
  <p:hf hdr="0"/>
  <p:txStyles>
    <p:titleStyle>
      <a:lvl1pPr algn="l" rtl="0" eaLnBrk="1" fontAlgn="base" hangingPunct="1">
        <a:spcBef>
          <a:spcPct val="0"/>
        </a:spcBef>
        <a:spcAft>
          <a:spcPct val="0"/>
        </a:spcAft>
        <a:defRPr sz="2400" b="1" kern="1200">
          <a:solidFill>
            <a:schemeClr val="accent1"/>
          </a:solidFill>
          <a:latin typeface="+mj-lt"/>
          <a:ea typeface="+mj-ea"/>
          <a:cs typeface="+mj-cs"/>
        </a:defRPr>
      </a:lvl1pPr>
      <a:lvl2pPr algn="l" rtl="0" eaLnBrk="1" fontAlgn="base" hangingPunct="1">
        <a:spcBef>
          <a:spcPct val="0"/>
        </a:spcBef>
        <a:spcAft>
          <a:spcPct val="0"/>
        </a:spcAft>
        <a:defRPr sz="2400" b="1">
          <a:solidFill>
            <a:schemeClr val="accent1"/>
          </a:solidFill>
          <a:latin typeface="Arial" charset="0"/>
        </a:defRPr>
      </a:lvl2pPr>
      <a:lvl3pPr algn="l" rtl="0" eaLnBrk="1" fontAlgn="base" hangingPunct="1">
        <a:spcBef>
          <a:spcPct val="0"/>
        </a:spcBef>
        <a:spcAft>
          <a:spcPct val="0"/>
        </a:spcAft>
        <a:defRPr sz="2400" b="1">
          <a:solidFill>
            <a:schemeClr val="accent1"/>
          </a:solidFill>
          <a:latin typeface="Arial" charset="0"/>
        </a:defRPr>
      </a:lvl3pPr>
      <a:lvl4pPr algn="l" rtl="0" eaLnBrk="1" fontAlgn="base" hangingPunct="1">
        <a:spcBef>
          <a:spcPct val="0"/>
        </a:spcBef>
        <a:spcAft>
          <a:spcPct val="0"/>
        </a:spcAft>
        <a:defRPr sz="2400" b="1">
          <a:solidFill>
            <a:schemeClr val="accent1"/>
          </a:solidFill>
          <a:latin typeface="Arial" charset="0"/>
        </a:defRPr>
      </a:lvl4pPr>
      <a:lvl5pPr algn="l" rtl="0" eaLnBrk="1" fontAlgn="base" hangingPunct="1">
        <a:spcBef>
          <a:spcPct val="0"/>
        </a:spcBef>
        <a:spcAft>
          <a:spcPct val="0"/>
        </a:spcAft>
        <a:defRPr sz="2400" b="1">
          <a:solidFill>
            <a:schemeClr val="accent1"/>
          </a:solidFill>
          <a:latin typeface="Arial" charset="0"/>
        </a:defRPr>
      </a:lvl5pPr>
      <a:lvl6pPr marL="457200" algn="l" rtl="0" eaLnBrk="1" fontAlgn="base" hangingPunct="1">
        <a:spcBef>
          <a:spcPct val="0"/>
        </a:spcBef>
        <a:spcAft>
          <a:spcPct val="0"/>
        </a:spcAft>
        <a:defRPr sz="2400" b="1">
          <a:solidFill>
            <a:schemeClr val="accent1"/>
          </a:solidFill>
          <a:latin typeface="Arial" charset="0"/>
        </a:defRPr>
      </a:lvl6pPr>
      <a:lvl7pPr marL="914400" algn="l" rtl="0" eaLnBrk="1" fontAlgn="base" hangingPunct="1">
        <a:spcBef>
          <a:spcPct val="0"/>
        </a:spcBef>
        <a:spcAft>
          <a:spcPct val="0"/>
        </a:spcAft>
        <a:defRPr sz="2400" b="1">
          <a:solidFill>
            <a:schemeClr val="accent1"/>
          </a:solidFill>
          <a:latin typeface="Arial" charset="0"/>
        </a:defRPr>
      </a:lvl7pPr>
      <a:lvl8pPr marL="1371600" algn="l" rtl="0" eaLnBrk="1" fontAlgn="base" hangingPunct="1">
        <a:spcBef>
          <a:spcPct val="0"/>
        </a:spcBef>
        <a:spcAft>
          <a:spcPct val="0"/>
        </a:spcAft>
        <a:defRPr sz="2400" b="1">
          <a:solidFill>
            <a:schemeClr val="accent1"/>
          </a:solidFill>
          <a:latin typeface="Arial" charset="0"/>
        </a:defRPr>
      </a:lvl8pPr>
      <a:lvl9pPr marL="1828800" algn="l" rtl="0" eaLnBrk="1" fontAlgn="base" hangingPunct="1">
        <a:spcBef>
          <a:spcPct val="0"/>
        </a:spcBef>
        <a:spcAft>
          <a:spcPct val="0"/>
        </a:spcAft>
        <a:defRPr sz="2400" b="1">
          <a:solidFill>
            <a:schemeClr val="accent1"/>
          </a:solidFill>
          <a:latin typeface="Arial" charset="0"/>
        </a:defRPr>
      </a:lvl9pPr>
    </p:titleStyle>
    <p:bodyStyle>
      <a:lvl1pPr algn="l" defTabSz="341313" rtl="0" eaLnBrk="1" fontAlgn="base" hangingPunct="1">
        <a:spcBef>
          <a:spcPct val="0"/>
        </a:spcBef>
        <a:spcAft>
          <a:spcPts val="863"/>
        </a:spcAft>
        <a:buFont typeface="Arial" charset="0"/>
        <a:defRPr kern="1200">
          <a:solidFill>
            <a:schemeClr val="tx1"/>
          </a:solidFill>
          <a:latin typeface="+mn-lt"/>
          <a:ea typeface="+mn-ea"/>
          <a:cs typeface="+mn-cs"/>
        </a:defRPr>
      </a:lvl1pPr>
      <a:lvl2pPr marL="341313" indent="-341313" algn="l" defTabSz="341313" rtl="0" eaLnBrk="1" fontAlgn="base" hangingPunct="1">
        <a:spcBef>
          <a:spcPct val="0"/>
        </a:spcBef>
        <a:spcAft>
          <a:spcPts val="863"/>
        </a:spcAft>
        <a:buFont typeface="Arial" charset="0"/>
        <a:buChar char="–"/>
        <a:defRPr kern="1200">
          <a:solidFill>
            <a:schemeClr val="tx1"/>
          </a:solidFill>
          <a:latin typeface="+mn-lt"/>
          <a:ea typeface="+mn-ea"/>
          <a:cs typeface="+mn-cs"/>
        </a:defRPr>
      </a:lvl2pPr>
      <a:lvl3pPr marL="341313" algn="l" defTabSz="341313" rtl="0" eaLnBrk="1" fontAlgn="base" hangingPunct="1">
        <a:spcBef>
          <a:spcPct val="0"/>
        </a:spcBef>
        <a:spcAft>
          <a:spcPts val="675"/>
        </a:spcAft>
        <a:buFont typeface="Arial" charset="0"/>
        <a:defRPr sz="1400" kern="1200">
          <a:solidFill>
            <a:schemeClr val="tx1"/>
          </a:solidFill>
          <a:latin typeface="+mn-lt"/>
          <a:ea typeface="+mn-ea"/>
          <a:cs typeface="+mn-cs"/>
        </a:defRPr>
      </a:lvl3pPr>
      <a:lvl4pPr marL="682625" indent="-341313" algn="l" defTabSz="341313" rtl="0" eaLnBrk="1" fontAlgn="base" hangingPunct="1">
        <a:spcBef>
          <a:spcPct val="0"/>
        </a:spcBef>
        <a:spcAft>
          <a:spcPts val="675"/>
        </a:spcAft>
        <a:buFont typeface="Arial" charset="0"/>
        <a:buChar char="–"/>
        <a:defRPr sz="1400" kern="1200">
          <a:solidFill>
            <a:schemeClr val="tx1"/>
          </a:solidFill>
          <a:latin typeface="+mn-lt"/>
          <a:ea typeface="+mn-ea"/>
          <a:cs typeface="+mn-cs"/>
        </a:defRPr>
      </a:lvl4pPr>
      <a:lvl5pPr marL="682625" algn="l" defTabSz="341313" rtl="0" eaLnBrk="1" fontAlgn="base" hangingPunct="1">
        <a:spcBef>
          <a:spcPct val="0"/>
        </a:spcBef>
        <a:spcAft>
          <a:spcPct val="0"/>
        </a:spcAft>
        <a:buFont typeface="Arial" charset="0"/>
        <a:defRPr sz="1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matu2023.ch/de/"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sz="quarter" idx="10"/>
          </p:nvPr>
        </p:nvSpPr>
        <p:spPr/>
        <p:txBody>
          <a:bodyPr/>
          <a:lstStyle/>
          <a:p>
            <a:r>
              <a:rPr lang="de-CH" dirty="0"/>
              <a:t>Umsetzung von WEGM (Weiterentwicklung gymnasiale Maturität) in Basel-Stadt</a:t>
            </a:r>
          </a:p>
          <a:p>
            <a:pPr lvl="1"/>
            <a:r>
              <a:rPr lang="de-CH" dirty="0"/>
              <a:t>Eckwerte, Planung, Diskussionspunkte</a:t>
            </a:r>
          </a:p>
          <a:p>
            <a:pPr lvl="2"/>
            <a:r>
              <a:rPr lang="de-CH" dirty="0"/>
              <a:t>Dr. Judith Hindermann, Leiterin Mittelschulen/Projektleiterin Umsetzung WEGM</a:t>
            </a:r>
          </a:p>
        </p:txBody>
      </p:sp>
      <p:pic>
        <p:nvPicPr>
          <p:cNvPr id="2" name="Grafi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5360" y="260648"/>
            <a:ext cx="3058674" cy="504445"/>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5" name="Rectangle 3"/>
          <p:cNvSpPr>
            <a:spLocks noGrp="1" noChangeArrowheads="1"/>
          </p:cNvSpPr>
          <p:nvPr>
            <p:ph sz="quarter" idx="10"/>
          </p:nvPr>
        </p:nvSpPr>
        <p:spPr/>
        <p:txBody>
          <a:bodyPr/>
          <a:lstStyle/>
          <a:p>
            <a:pPr marL="285750" indent="-285750">
              <a:buFontTx/>
              <a:buChar char="-"/>
            </a:pPr>
            <a:r>
              <a:rPr lang="de-CH" dirty="0"/>
              <a:t>Die AKOM und die Leitung MB </a:t>
            </a:r>
            <a:r>
              <a:rPr lang="de-CH" dirty="0" smtClean="0"/>
              <a:t>behalten </a:t>
            </a:r>
            <a:r>
              <a:rPr lang="de-CH" dirty="0"/>
              <a:t>die bisherigen Schwerpunktfächer in BS </a:t>
            </a:r>
            <a:r>
              <a:rPr lang="de-CH" dirty="0" smtClean="0"/>
              <a:t>bei und werden dem </a:t>
            </a:r>
            <a:r>
              <a:rPr lang="de-CH" dirty="0"/>
              <a:t>Erziehungsrat die Einführung von zwei neuen Schwerpunktfächern beantragen:</a:t>
            </a:r>
          </a:p>
          <a:p>
            <a:r>
              <a:rPr lang="de-CH" dirty="0"/>
              <a:t>1) Informatik</a:t>
            </a:r>
          </a:p>
          <a:p>
            <a:r>
              <a:rPr lang="de-CH" dirty="0"/>
              <a:t>2) </a:t>
            </a:r>
            <a:r>
              <a:rPr lang="de-CH" dirty="0" smtClean="0"/>
              <a:t>Ernährung </a:t>
            </a:r>
            <a:r>
              <a:rPr lang="de-CH" dirty="0"/>
              <a:t>/ Gesundheit / Sport (Arbeitstitel</a:t>
            </a:r>
            <a:r>
              <a:rPr lang="de-CH" dirty="0" smtClean="0"/>
              <a:t>)</a:t>
            </a:r>
            <a:endParaRPr lang="de-CH" dirty="0"/>
          </a:p>
          <a:p>
            <a:endParaRPr lang="de-CH" dirty="0"/>
          </a:p>
          <a:p>
            <a:pPr marL="285750" indent="-285750">
              <a:buFontTx/>
              <a:buChar char="-"/>
            </a:pPr>
            <a:r>
              <a:rPr lang="de-CH" dirty="0"/>
              <a:t>Italienisch </a:t>
            </a:r>
            <a:r>
              <a:rPr lang="de-CH" dirty="0" smtClean="0"/>
              <a:t>als Schwerpunktfach wird vorerst am Gymnasium Leonhard weitergeführt. Wir warten die </a:t>
            </a:r>
            <a:r>
              <a:rPr lang="de-CH" dirty="0"/>
              <a:t>Folgen der Wahl bei den Grundlagenfächern Französisch und Italienisch ab.</a:t>
            </a:r>
          </a:p>
        </p:txBody>
      </p:sp>
      <p:sp>
        <p:nvSpPr>
          <p:cNvPr id="26626" name="Datumsplatzhalter 10"/>
          <p:cNvSpPr>
            <a:spLocks noGrp="1"/>
          </p:cNvSpPr>
          <p:nvPr>
            <p:ph type="dt" sz="quarter" idx="11"/>
          </p:nvPr>
        </p:nvSpPr>
        <p:spPr bwMode="auto">
          <a:noFill/>
          <a:ln>
            <a:miter lim="800000"/>
            <a:headEnd/>
            <a:tailEnd/>
          </a:ln>
        </p:spPr>
        <p:txBody>
          <a:bodyPr wrap="square" numCol="1" compatLnSpc="1">
            <a:prstTxWarp prst="textNoShape">
              <a:avLst/>
            </a:prstTxWarp>
          </a:bodyPr>
          <a:lstStyle/>
          <a:p>
            <a:pPr fontAlgn="base">
              <a:spcBef>
                <a:spcPct val="0"/>
              </a:spcBef>
              <a:spcAft>
                <a:spcPct val="0"/>
              </a:spcAft>
            </a:pPr>
            <a:fld id="{307FFEA1-AD09-4034-9AA8-9EF9BEFF6F66}" type="datetime1">
              <a:rPr lang="de-CH"/>
              <a:pPr fontAlgn="base">
                <a:spcBef>
                  <a:spcPct val="0"/>
                </a:spcBef>
                <a:spcAft>
                  <a:spcPct val="0"/>
                </a:spcAft>
              </a:pPr>
              <a:t>12.01.2024</a:t>
            </a:fld>
            <a:endParaRPr lang="de-CH" dirty="0"/>
          </a:p>
        </p:txBody>
      </p:sp>
      <p:sp>
        <p:nvSpPr>
          <p:cNvPr id="26627" name="Fußzeilenplatzhalter 11"/>
          <p:cNvSpPr>
            <a:spLocks noGrp="1"/>
          </p:cNvSpPr>
          <p:nvPr>
            <p:ph type="ftr" sz="quarter" idx="12"/>
          </p:nvPr>
        </p:nvSpPr>
        <p:spPr bwMode="auto">
          <a:noFill/>
          <a:ln>
            <a:miter lim="800000"/>
            <a:headEnd/>
            <a:tailEnd/>
          </a:ln>
        </p:spPr>
        <p:txBody>
          <a:bodyPr wrap="square" numCol="1" compatLnSpc="1">
            <a:prstTxWarp prst="textNoShape">
              <a:avLst/>
            </a:prstTxWarp>
          </a:bodyPr>
          <a:lstStyle/>
          <a:p>
            <a:pPr fontAlgn="base">
              <a:spcBef>
                <a:spcPct val="0"/>
              </a:spcBef>
              <a:spcAft>
                <a:spcPct val="0"/>
              </a:spcAft>
            </a:pPr>
            <a:r>
              <a:rPr lang="de-CH" dirty="0"/>
              <a:t>Umsetzung von WEGM in Basel-Stadt</a:t>
            </a:r>
          </a:p>
        </p:txBody>
      </p:sp>
      <p:sp>
        <p:nvSpPr>
          <p:cNvPr id="26628" name="Foliennummernplatzhalter 12"/>
          <p:cNvSpPr>
            <a:spLocks noGrp="1"/>
          </p:cNvSpPr>
          <p:nvPr>
            <p:ph type="sldNum" sz="quarter" idx="13"/>
          </p:nvPr>
        </p:nvSpPr>
        <p:spPr bwMode="auto">
          <a:noFill/>
          <a:ln>
            <a:miter lim="800000"/>
            <a:headEnd/>
            <a:tailEnd/>
          </a:ln>
        </p:spPr>
        <p:txBody>
          <a:bodyPr/>
          <a:lstStyle/>
          <a:p>
            <a:pPr defTabSz="358775">
              <a:tabLst>
                <a:tab pos="287338" algn="r"/>
              </a:tabLst>
            </a:pPr>
            <a:r>
              <a:rPr lang="de-CH"/>
              <a:t>|	</a:t>
            </a:r>
            <a:fld id="{68EE009D-E213-447D-9818-66C8564B3671}" type="slidenum">
              <a:rPr lang="de-CH"/>
              <a:pPr defTabSz="358775">
                <a:tabLst>
                  <a:tab pos="287338" algn="r"/>
                </a:tabLst>
              </a:pPr>
              <a:t>10</a:t>
            </a:fld>
            <a:endParaRPr lang="de-CH"/>
          </a:p>
        </p:txBody>
      </p:sp>
      <p:sp>
        <p:nvSpPr>
          <p:cNvPr id="26629" name="Rectangle 2"/>
          <p:cNvSpPr>
            <a:spLocks noGrp="1" noChangeArrowheads="1"/>
          </p:cNvSpPr>
          <p:nvPr>
            <p:ph type="title"/>
          </p:nvPr>
        </p:nvSpPr>
        <p:spPr/>
        <p:txBody>
          <a:bodyPr/>
          <a:lstStyle/>
          <a:p>
            <a:r>
              <a:rPr lang="de-CH" dirty="0"/>
              <a:t>Einführung neue Schwerpunktfächer</a:t>
            </a:r>
          </a:p>
        </p:txBody>
      </p:sp>
      <p:pic>
        <p:nvPicPr>
          <p:cNvPr id="7" name="Grafi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35360" y="260648"/>
            <a:ext cx="3058674" cy="504445"/>
          </a:xfrm>
          <a:prstGeom prst="rect">
            <a:avLst/>
          </a:prstGeom>
        </p:spPr>
      </p:pic>
    </p:spTree>
    <p:extLst>
      <p:ext uri="{BB962C8B-B14F-4D97-AF65-F5344CB8AC3E}">
        <p14:creationId xmlns:p14="http://schemas.microsoft.com/office/powerpoint/2010/main" val="11771868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5" name="Rectangle 3"/>
          <p:cNvSpPr>
            <a:spLocks noGrp="1" noChangeArrowheads="1"/>
          </p:cNvSpPr>
          <p:nvPr>
            <p:ph sz="quarter" idx="10"/>
          </p:nvPr>
        </p:nvSpPr>
        <p:spPr/>
        <p:txBody>
          <a:bodyPr/>
          <a:lstStyle/>
          <a:p>
            <a:r>
              <a:rPr lang="de-CH" dirty="0" smtClean="0"/>
              <a:t>Grundsatz: </a:t>
            </a:r>
          </a:p>
          <a:p>
            <a:r>
              <a:rPr lang="de-CH" dirty="0" smtClean="0"/>
              <a:t>Zurückhaltung im Ausbau der Schwerpunkfächer (Zersplitterung des Angebots führt zu höheren Kosten und Problemen bei der Klassenbildung). </a:t>
            </a:r>
            <a:endParaRPr lang="de-CH" dirty="0"/>
          </a:p>
          <a:p>
            <a:r>
              <a:rPr lang="de-CH" dirty="0" smtClean="0"/>
              <a:t>1) Informatik</a:t>
            </a:r>
          </a:p>
          <a:p>
            <a:pPr marL="285750" indent="-285750">
              <a:buFont typeface="Arial" panose="020B0604020202020204" pitchFamily="34" charset="0"/>
              <a:buChar char="•"/>
            </a:pPr>
            <a:r>
              <a:rPr lang="de-CH" dirty="0" smtClean="0"/>
              <a:t>Bedeutung von Informatik als Wissensgebiet im 21. Jh. </a:t>
            </a:r>
            <a:endParaRPr lang="de-CH" dirty="0"/>
          </a:p>
          <a:p>
            <a:pPr marL="285750" indent="-285750">
              <a:buFont typeface="Arial" panose="020B0604020202020204" pitchFamily="34" charset="0"/>
              <a:buChar char="•"/>
            </a:pPr>
            <a:r>
              <a:rPr lang="de-CH" dirty="0" smtClean="0"/>
              <a:t>Fachkräftemangel im Bereich Informatik.</a:t>
            </a:r>
            <a:endParaRPr lang="de-CH" dirty="0"/>
          </a:p>
          <a:p>
            <a:r>
              <a:rPr lang="de-CH" dirty="0"/>
              <a:t>2) </a:t>
            </a:r>
            <a:r>
              <a:rPr lang="de-CH" dirty="0" smtClean="0"/>
              <a:t>Ernährung </a:t>
            </a:r>
            <a:r>
              <a:rPr lang="de-CH" dirty="0"/>
              <a:t>/ Gesundheit / Sport (Arbeitstitel</a:t>
            </a:r>
            <a:r>
              <a:rPr lang="de-CH" dirty="0" smtClean="0"/>
              <a:t>)</a:t>
            </a:r>
          </a:p>
          <a:p>
            <a:pPr marL="285750" indent="-285750">
              <a:buFont typeface="Arial" panose="020B0604020202020204" pitchFamily="34" charset="0"/>
              <a:buChar char="•"/>
            </a:pPr>
            <a:r>
              <a:rPr lang="de-CH" dirty="0" smtClean="0"/>
              <a:t>Angebot für Schülerinnen und Schüler, die keine Profisportler sind, sich aber für die Themen interessieren.</a:t>
            </a:r>
          </a:p>
          <a:p>
            <a:pPr marL="285750" indent="-285750">
              <a:buFont typeface="Arial" panose="020B0604020202020204" pitchFamily="34" charset="0"/>
              <a:buChar char="•"/>
            </a:pPr>
            <a:r>
              <a:rPr lang="de-CH" dirty="0" smtClean="0"/>
              <a:t>Fachkräftemangel im Bereich Gesundheit.</a:t>
            </a:r>
          </a:p>
          <a:p>
            <a:pPr marL="285750" indent="-285750">
              <a:buFont typeface="Arial" panose="020B0604020202020204" pitchFamily="34" charset="0"/>
              <a:buChar char="•"/>
            </a:pPr>
            <a:endParaRPr lang="de-CH" dirty="0"/>
          </a:p>
        </p:txBody>
      </p:sp>
      <p:sp>
        <p:nvSpPr>
          <p:cNvPr id="26626" name="Datumsplatzhalter 10"/>
          <p:cNvSpPr>
            <a:spLocks noGrp="1"/>
          </p:cNvSpPr>
          <p:nvPr>
            <p:ph type="dt" sz="quarter" idx="11"/>
          </p:nvPr>
        </p:nvSpPr>
        <p:spPr bwMode="auto">
          <a:noFill/>
          <a:ln>
            <a:miter lim="800000"/>
            <a:headEnd/>
            <a:tailEnd/>
          </a:ln>
        </p:spPr>
        <p:txBody>
          <a:bodyPr wrap="square" numCol="1" compatLnSpc="1">
            <a:prstTxWarp prst="textNoShape">
              <a:avLst/>
            </a:prstTxWarp>
          </a:bodyPr>
          <a:lstStyle/>
          <a:p>
            <a:pPr fontAlgn="base">
              <a:spcBef>
                <a:spcPct val="0"/>
              </a:spcBef>
              <a:spcAft>
                <a:spcPct val="0"/>
              </a:spcAft>
            </a:pPr>
            <a:fld id="{307FFEA1-AD09-4034-9AA8-9EF9BEFF6F66}" type="datetime1">
              <a:rPr lang="de-CH"/>
              <a:pPr fontAlgn="base">
                <a:spcBef>
                  <a:spcPct val="0"/>
                </a:spcBef>
                <a:spcAft>
                  <a:spcPct val="0"/>
                </a:spcAft>
              </a:pPr>
              <a:t>12.01.2024</a:t>
            </a:fld>
            <a:endParaRPr lang="de-CH" dirty="0"/>
          </a:p>
        </p:txBody>
      </p:sp>
      <p:sp>
        <p:nvSpPr>
          <p:cNvPr id="26627" name="Fußzeilenplatzhalter 11"/>
          <p:cNvSpPr>
            <a:spLocks noGrp="1"/>
          </p:cNvSpPr>
          <p:nvPr>
            <p:ph type="ftr" sz="quarter" idx="12"/>
          </p:nvPr>
        </p:nvSpPr>
        <p:spPr bwMode="auto">
          <a:noFill/>
          <a:ln>
            <a:miter lim="800000"/>
            <a:headEnd/>
            <a:tailEnd/>
          </a:ln>
        </p:spPr>
        <p:txBody>
          <a:bodyPr wrap="square" numCol="1" compatLnSpc="1">
            <a:prstTxWarp prst="textNoShape">
              <a:avLst/>
            </a:prstTxWarp>
          </a:bodyPr>
          <a:lstStyle/>
          <a:p>
            <a:pPr fontAlgn="base">
              <a:spcBef>
                <a:spcPct val="0"/>
              </a:spcBef>
              <a:spcAft>
                <a:spcPct val="0"/>
              </a:spcAft>
            </a:pPr>
            <a:r>
              <a:rPr lang="de-CH" dirty="0"/>
              <a:t>Umsetzung von WEGM in Basel-Stadt</a:t>
            </a:r>
          </a:p>
        </p:txBody>
      </p:sp>
      <p:sp>
        <p:nvSpPr>
          <p:cNvPr id="26628" name="Foliennummernplatzhalter 12"/>
          <p:cNvSpPr>
            <a:spLocks noGrp="1"/>
          </p:cNvSpPr>
          <p:nvPr>
            <p:ph type="sldNum" sz="quarter" idx="13"/>
          </p:nvPr>
        </p:nvSpPr>
        <p:spPr bwMode="auto">
          <a:noFill/>
          <a:ln>
            <a:miter lim="800000"/>
            <a:headEnd/>
            <a:tailEnd/>
          </a:ln>
        </p:spPr>
        <p:txBody>
          <a:bodyPr/>
          <a:lstStyle/>
          <a:p>
            <a:pPr defTabSz="358775">
              <a:tabLst>
                <a:tab pos="287338" algn="r"/>
              </a:tabLst>
            </a:pPr>
            <a:r>
              <a:rPr lang="de-CH"/>
              <a:t>|	</a:t>
            </a:r>
            <a:fld id="{68EE009D-E213-447D-9818-66C8564B3671}" type="slidenum">
              <a:rPr lang="de-CH"/>
              <a:pPr defTabSz="358775">
                <a:tabLst>
                  <a:tab pos="287338" algn="r"/>
                </a:tabLst>
              </a:pPr>
              <a:t>11</a:t>
            </a:fld>
            <a:endParaRPr lang="de-CH"/>
          </a:p>
        </p:txBody>
      </p:sp>
      <p:sp>
        <p:nvSpPr>
          <p:cNvPr id="26629" name="Rectangle 2"/>
          <p:cNvSpPr>
            <a:spLocks noGrp="1" noChangeArrowheads="1"/>
          </p:cNvSpPr>
          <p:nvPr>
            <p:ph type="title"/>
          </p:nvPr>
        </p:nvSpPr>
        <p:spPr/>
        <p:txBody>
          <a:bodyPr/>
          <a:lstStyle/>
          <a:p>
            <a:r>
              <a:rPr lang="de-CH" dirty="0" smtClean="0"/>
              <a:t>Begründung Auswahl </a:t>
            </a:r>
            <a:r>
              <a:rPr lang="de-CH" dirty="0"/>
              <a:t>Schwerpunktfächer</a:t>
            </a:r>
          </a:p>
        </p:txBody>
      </p:sp>
      <p:pic>
        <p:nvPicPr>
          <p:cNvPr id="7" name="Grafi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35360" y="260648"/>
            <a:ext cx="3058674" cy="504445"/>
          </a:xfrm>
          <a:prstGeom prst="rect">
            <a:avLst/>
          </a:prstGeom>
        </p:spPr>
      </p:pic>
    </p:spTree>
    <p:extLst>
      <p:ext uri="{BB962C8B-B14F-4D97-AF65-F5344CB8AC3E}">
        <p14:creationId xmlns:p14="http://schemas.microsoft.com/office/powerpoint/2010/main" val="29243643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5" name="Rectangle 3"/>
          <p:cNvSpPr>
            <a:spLocks noGrp="1" noChangeArrowheads="1"/>
          </p:cNvSpPr>
          <p:nvPr>
            <p:ph sz="quarter" idx="10"/>
          </p:nvPr>
        </p:nvSpPr>
        <p:spPr/>
        <p:txBody>
          <a:bodyPr/>
          <a:lstStyle/>
          <a:p>
            <a:r>
              <a:rPr lang="de-CH" dirty="0" smtClean="0">
                <a:solidFill>
                  <a:srgbClr val="FF0000"/>
                </a:solidFill>
              </a:rPr>
              <a:t> </a:t>
            </a:r>
            <a:endParaRPr lang="de-CH" dirty="0">
              <a:solidFill>
                <a:srgbClr val="FF0000"/>
              </a:solidFill>
            </a:endParaRPr>
          </a:p>
          <a:p>
            <a:pPr marL="285750" indent="-285750">
              <a:buFontTx/>
              <a:buChar char="-"/>
            </a:pPr>
            <a:endParaRPr lang="de-CH" dirty="0"/>
          </a:p>
        </p:txBody>
      </p:sp>
      <p:sp>
        <p:nvSpPr>
          <p:cNvPr id="26626" name="Datumsplatzhalter 10"/>
          <p:cNvSpPr>
            <a:spLocks noGrp="1"/>
          </p:cNvSpPr>
          <p:nvPr>
            <p:ph type="dt" sz="quarter" idx="11"/>
          </p:nvPr>
        </p:nvSpPr>
        <p:spPr bwMode="auto">
          <a:noFill/>
          <a:ln>
            <a:miter lim="800000"/>
            <a:headEnd/>
            <a:tailEnd/>
          </a:ln>
        </p:spPr>
        <p:txBody>
          <a:bodyPr wrap="square" numCol="1" compatLnSpc="1">
            <a:prstTxWarp prst="textNoShape">
              <a:avLst/>
            </a:prstTxWarp>
          </a:bodyPr>
          <a:lstStyle/>
          <a:p>
            <a:pPr fontAlgn="base">
              <a:spcBef>
                <a:spcPct val="0"/>
              </a:spcBef>
              <a:spcAft>
                <a:spcPct val="0"/>
              </a:spcAft>
            </a:pPr>
            <a:fld id="{307FFEA1-AD09-4034-9AA8-9EF9BEFF6F66}" type="datetime1">
              <a:rPr lang="de-CH"/>
              <a:pPr fontAlgn="base">
                <a:spcBef>
                  <a:spcPct val="0"/>
                </a:spcBef>
                <a:spcAft>
                  <a:spcPct val="0"/>
                </a:spcAft>
              </a:pPr>
              <a:t>12.01.2024</a:t>
            </a:fld>
            <a:endParaRPr lang="de-CH" dirty="0"/>
          </a:p>
        </p:txBody>
      </p:sp>
      <p:sp>
        <p:nvSpPr>
          <p:cNvPr id="26627" name="Fußzeilenplatzhalter 11"/>
          <p:cNvSpPr>
            <a:spLocks noGrp="1"/>
          </p:cNvSpPr>
          <p:nvPr>
            <p:ph type="ftr" sz="quarter" idx="12"/>
          </p:nvPr>
        </p:nvSpPr>
        <p:spPr bwMode="auto">
          <a:noFill/>
          <a:ln>
            <a:miter lim="800000"/>
            <a:headEnd/>
            <a:tailEnd/>
          </a:ln>
        </p:spPr>
        <p:txBody>
          <a:bodyPr wrap="square" numCol="1" compatLnSpc="1">
            <a:prstTxWarp prst="textNoShape">
              <a:avLst/>
            </a:prstTxWarp>
          </a:bodyPr>
          <a:lstStyle/>
          <a:p>
            <a:pPr fontAlgn="base">
              <a:spcBef>
                <a:spcPct val="0"/>
              </a:spcBef>
              <a:spcAft>
                <a:spcPct val="0"/>
              </a:spcAft>
            </a:pPr>
            <a:r>
              <a:rPr lang="de-CH" dirty="0"/>
              <a:t>Umsetzung von WEGM in Basel-Stadt</a:t>
            </a:r>
          </a:p>
        </p:txBody>
      </p:sp>
      <p:sp>
        <p:nvSpPr>
          <p:cNvPr id="26628" name="Foliennummernplatzhalter 12"/>
          <p:cNvSpPr>
            <a:spLocks noGrp="1"/>
          </p:cNvSpPr>
          <p:nvPr>
            <p:ph type="sldNum" sz="quarter" idx="13"/>
          </p:nvPr>
        </p:nvSpPr>
        <p:spPr bwMode="auto">
          <a:noFill/>
          <a:ln>
            <a:miter lim="800000"/>
            <a:headEnd/>
            <a:tailEnd/>
          </a:ln>
        </p:spPr>
        <p:txBody>
          <a:bodyPr/>
          <a:lstStyle/>
          <a:p>
            <a:pPr defTabSz="358775">
              <a:tabLst>
                <a:tab pos="287338" algn="r"/>
              </a:tabLst>
            </a:pPr>
            <a:r>
              <a:rPr lang="de-CH"/>
              <a:t>|	</a:t>
            </a:r>
            <a:fld id="{68EE009D-E213-447D-9818-66C8564B3671}" type="slidenum">
              <a:rPr lang="de-CH"/>
              <a:pPr defTabSz="358775">
                <a:tabLst>
                  <a:tab pos="287338" algn="r"/>
                </a:tabLst>
              </a:pPr>
              <a:t>12</a:t>
            </a:fld>
            <a:endParaRPr lang="de-CH"/>
          </a:p>
        </p:txBody>
      </p:sp>
      <p:sp>
        <p:nvSpPr>
          <p:cNvPr id="26629" name="Rectangle 2"/>
          <p:cNvSpPr>
            <a:spLocks noGrp="1" noChangeArrowheads="1"/>
          </p:cNvSpPr>
          <p:nvPr>
            <p:ph type="title"/>
          </p:nvPr>
        </p:nvSpPr>
        <p:spPr/>
        <p:txBody>
          <a:bodyPr/>
          <a:lstStyle/>
          <a:p>
            <a:r>
              <a:rPr lang="de-CH" dirty="0" smtClean="0"/>
              <a:t>Allokation Schwerpunktfächer per 2027/28: </a:t>
            </a:r>
            <a:r>
              <a:rPr lang="de-CH" dirty="0"/>
              <a:t>Strategie Profilbildung</a:t>
            </a:r>
          </a:p>
        </p:txBody>
      </p:sp>
      <p:pic>
        <p:nvPicPr>
          <p:cNvPr id="7" name="Grafi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35360" y="260648"/>
            <a:ext cx="3058674" cy="504445"/>
          </a:xfrm>
          <a:prstGeom prst="rect">
            <a:avLst/>
          </a:prstGeom>
        </p:spPr>
      </p:pic>
      <p:graphicFrame>
        <p:nvGraphicFramePr>
          <p:cNvPr id="8" name="Tabelle 7"/>
          <p:cNvGraphicFramePr>
            <a:graphicFrameLocks noGrp="1"/>
          </p:cNvGraphicFramePr>
          <p:nvPr>
            <p:extLst>
              <p:ext uri="{D42A27DB-BD31-4B8C-83A1-F6EECF244321}">
                <p14:modId xmlns:p14="http://schemas.microsoft.com/office/powerpoint/2010/main" val="865088851"/>
              </p:ext>
            </p:extLst>
          </p:nvPr>
        </p:nvGraphicFramePr>
        <p:xfrm>
          <a:off x="812799" y="1731601"/>
          <a:ext cx="10852151" cy="4937760"/>
        </p:xfrm>
        <a:graphic>
          <a:graphicData uri="http://schemas.openxmlformats.org/drawingml/2006/table">
            <a:tbl>
              <a:tblPr firstRow="1" bandRow="1">
                <a:tableStyleId>{073A0DAA-6AF3-43AB-8588-CEC1D06C72B9}</a:tableStyleId>
              </a:tblPr>
              <a:tblGrid>
                <a:gridCol w="1893668">
                  <a:extLst>
                    <a:ext uri="{9D8B030D-6E8A-4147-A177-3AD203B41FA5}">
                      <a16:colId xmlns:a16="http://schemas.microsoft.com/office/drawing/2014/main" val="3084938556"/>
                    </a:ext>
                  </a:extLst>
                </a:gridCol>
                <a:gridCol w="2463224">
                  <a:extLst>
                    <a:ext uri="{9D8B030D-6E8A-4147-A177-3AD203B41FA5}">
                      <a16:colId xmlns:a16="http://schemas.microsoft.com/office/drawing/2014/main" val="3767413283"/>
                    </a:ext>
                  </a:extLst>
                </a:gridCol>
                <a:gridCol w="4030729">
                  <a:extLst>
                    <a:ext uri="{9D8B030D-6E8A-4147-A177-3AD203B41FA5}">
                      <a16:colId xmlns:a16="http://schemas.microsoft.com/office/drawing/2014/main" val="1727581854"/>
                    </a:ext>
                  </a:extLst>
                </a:gridCol>
                <a:gridCol w="2464530">
                  <a:extLst>
                    <a:ext uri="{9D8B030D-6E8A-4147-A177-3AD203B41FA5}">
                      <a16:colId xmlns:a16="http://schemas.microsoft.com/office/drawing/2014/main" val="2100106600"/>
                    </a:ext>
                  </a:extLst>
                </a:gridCol>
              </a:tblGrid>
              <a:tr h="632647">
                <a:tc>
                  <a:txBody>
                    <a:bodyPr/>
                    <a:lstStyle/>
                    <a:p>
                      <a:r>
                        <a:rPr lang="de-CH" dirty="0" smtClean="0"/>
                        <a:t>Schule</a:t>
                      </a:r>
                      <a:endParaRPr lang="de-CH" dirty="0"/>
                    </a:p>
                  </a:txBody>
                  <a:tcPr/>
                </a:tc>
                <a:tc>
                  <a:txBody>
                    <a:bodyPr/>
                    <a:lstStyle/>
                    <a:p>
                      <a:r>
                        <a:rPr lang="de-CH" dirty="0" smtClean="0"/>
                        <a:t>Profil</a:t>
                      </a:r>
                      <a:r>
                        <a:rPr lang="de-CH" baseline="0" dirty="0" smtClean="0"/>
                        <a:t> / Hauptfokus</a:t>
                      </a:r>
                      <a:endParaRPr lang="de-CH" dirty="0"/>
                    </a:p>
                  </a:txBody>
                  <a:tcPr/>
                </a:tc>
                <a:tc>
                  <a:txBody>
                    <a:bodyPr/>
                    <a:lstStyle/>
                    <a:p>
                      <a:r>
                        <a:rPr lang="de-CH" dirty="0" smtClean="0"/>
                        <a:t>Schwerpunkfächer</a:t>
                      </a:r>
                      <a:r>
                        <a:rPr lang="de-CH" baseline="0" dirty="0" smtClean="0"/>
                        <a:t> bisher</a:t>
                      </a:r>
                    </a:p>
                    <a:p>
                      <a:r>
                        <a:rPr lang="de-CH" baseline="0" dirty="0" smtClean="0"/>
                        <a:t>Gestrichen = fällt weg</a:t>
                      </a:r>
                      <a:endParaRPr lang="de-CH" dirty="0" smtClean="0"/>
                    </a:p>
                  </a:txBody>
                  <a:tcPr/>
                </a:tc>
                <a:tc>
                  <a:txBody>
                    <a:bodyPr/>
                    <a:lstStyle/>
                    <a:p>
                      <a:r>
                        <a:rPr lang="de-CH" dirty="0" smtClean="0"/>
                        <a:t>Neu dazu</a:t>
                      </a:r>
                      <a:endParaRPr lang="de-CH" dirty="0"/>
                    </a:p>
                  </a:txBody>
                  <a:tcPr/>
                </a:tc>
                <a:extLst>
                  <a:ext uri="{0D108BD9-81ED-4DB2-BD59-A6C34878D82A}">
                    <a16:rowId xmlns:a16="http://schemas.microsoft.com/office/drawing/2014/main" val="1122017148"/>
                  </a:ext>
                </a:extLst>
              </a:tr>
              <a:tr h="632647">
                <a:tc>
                  <a:txBody>
                    <a:bodyPr/>
                    <a:lstStyle/>
                    <a:p>
                      <a:r>
                        <a:rPr lang="de-CH" dirty="0" smtClean="0"/>
                        <a:t>Wirtschafts-gymnasium </a:t>
                      </a:r>
                      <a:endParaRPr lang="de-CH" dirty="0"/>
                    </a:p>
                  </a:txBody>
                  <a:tcPr/>
                </a:tc>
                <a:tc>
                  <a:txBody>
                    <a:bodyPr/>
                    <a:lstStyle/>
                    <a:p>
                      <a:r>
                        <a:rPr lang="de-CH" dirty="0" smtClean="0"/>
                        <a:t>Sozialwissenschaften</a:t>
                      </a:r>
                      <a:endParaRPr lang="de-CH" dirty="0"/>
                    </a:p>
                  </a:txBody>
                  <a:tcPr/>
                </a:tc>
                <a:tc>
                  <a:txBody>
                    <a:bodyPr/>
                    <a:lstStyle/>
                    <a:p>
                      <a:r>
                        <a:rPr lang="de-CH" dirty="0" smtClean="0"/>
                        <a:t>Wirtschaft und Recht, PPP</a:t>
                      </a:r>
                      <a:endParaRPr lang="de-CH" dirty="0"/>
                    </a:p>
                  </a:txBody>
                  <a:tcPr/>
                </a:tc>
                <a:tc>
                  <a:txBody>
                    <a:bodyPr/>
                    <a:lstStyle/>
                    <a:p>
                      <a:r>
                        <a:rPr lang="de-CH" dirty="0" smtClean="0"/>
                        <a:t>Englisch (mit Immersion)</a:t>
                      </a:r>
                      <a:endParaRPr lang="de-CH" dirty="0"/>
                    </a:p>
                  </a:txBody>
                  <a:tcPr/>
                </a:tc>
                <a:extLst>
                  <a:ext uri="{0D108BD9-81ED-4DB2-BD59-A6C34878D82A}">
                    <a16:rowId xmlns:a16="http://schemas.microsoft.com/office/drawing/2014/main" val="799185581"/>
                  </a:ext>
                </a:extLst>
              </a:tr>
              <a:tr h="632647">
                <a:tc>
                  <a:txBody>
                    <a:bodyPr/>
                    <a:lstStyle/>
                    <a:p>
                      <a:r>
                        <a:rPr lang="de-CH" dirty="0" smtClean="0"/>
                        <a:t>Gymnasium am Münsterplatz </a:t>
                      </a:r>
                      <a:endParaRPr lang="de-CH" dirty="0"/>
                    </a:p>
                  </a:txBody>
                  <a:tcPr/>
                </a:tc>
                <a:tc>
                  <a:txBody>
                    <a:bodyPr/>
                    <a:lstStyle/>
                    <a:p>
                      <a:r>
                        <a:rPr lang="de-CH" dirty="0" smtClean="0"/>
                        <a:t>Sozialwissenschaften</a:t>
                      </a:r>
                      <a:endParaRPr lang="de-CH" dirty="0"/>
                    </a:p>
                  </a:txBody>
                  <a:tcPr/>
                </a:tc>
                <a:tc>
                  <a:txBody>
                    <a:bodyPr/>
                    <a:lstStyle/>
                    <a:p>
                      <a:r>
                        <a:rPr lang="de-CH" dirty="0" smtClean="0"/>
                        <a:t>PPP, Englisch (mit Immersion oder IB), Latein, Griechisch, </a:t>
                      </a:r>
                      <a:r>
                        <a:rPr lang="de-CH" strike="sngStrike" dirty="0" smtClean="0"/>
                        <a:t>Spanisch</a:t>
                      </a:r>
                      <a:endParaRPr lang="de-CH" strike="sngStrike" dirty="0"/>
                    </a:p>
                  </a:txBody>
                  <a:tcPr/>
                </a:tc>
                <a:tc>
                  <a:txBody>
                    <a:bodyPr/>
                    <a:lstStyle/>
                    <a:p>
                      <a:r>
                        <a:rPr lang="de-CH" dirty="0" smtClean="0"/>
                        <a:t>Wirtschaft und Recht</a:t>
                      </a:r>
                      <a:endParaRPr lang="de-CH" dirty="0"/>
                    </a:p>
                  </a:txBody>
                  <a:tcPr/>
                </a:tc>
                <a:extLst>
                  <a:ext uri="{0D108BD9-81ED-4DB2-BD59-A6C34878D82A}">
                    <a16:rowId xmlns:a16="http://schemas.microsoft.com/office/drawing/2014/main" val="1559901116"/>
                  </a:ext>
                </a:extLst>
              </a:tr>
              <a:tr h="681301">
                <a:tc>
                  <a:txBody>
                    <a:bodyPr/>
                    <a:lstStyle/>
                    <a:p>
                      <a:r>
                        <a:rPr lang="de-CH" dirty="0" smtClean="0"/>
                        <a:t>Gymnasium Leonhard </a:t>
                      </a:r>
                      <a:endParaRPr lang="de-CH" dirty="0"/>
                    </a:p>
                  </a:txBody>
                  <a:tcPr/>
                </a:tc>
                <a:tc>
                  <a:txBody>
                    <a:bodyPr/>
                    <a:lstStyle/>
                    <a:p>
                      <a:r>
                        <a:rPr lang="de-CH" dirty="0" smtClean="0"/>
                        <a:t>Sprachen, Musisches</a:t>
                      </a:r>
                      <a:endParaRPr lang="de-CH" dirty="0"/>
                    </a:p>
                  </a:txBody>
                  <a:tcPr/>
                </a:tc>
                <a:tc>
                  <a:txBody>
                    <a:bodyPr/>
                    <a:lstStyle/>
                    <a:p>
                      <a:r>
                        <a:rPr lang="de-CH" dirty="0" smtClean="0"/>
                        <a:t>Spanisch, Bildnerisches Gestalten, Musik,</a:t>
                      </a:r>
                      <a:r>
                        <a:rPr lang="de-CH" baseline="0" dirty="0" smtClean="0"/>
                        <a:t> </a:t>
                      </a:r>
                      <a:r>
                        <a:rPr lang="de-CH" dirty="0" smtClean="0"/>
                        <a:t>Italienisch (je nach</a:t>
                      </a:r>
                      <a:r>
                        <a:rPr lang="de-CH" baseline="0" dirty="0" smtClean="0"/>
                        <a:t> Anmeldezahlen)</a:t>
                      </a:r>
                      <a:endParaRPr lang="de-CH" dirty="0"/>
                    </a:p>
                  </a:txBody>
                  <a:tcPr/>
                </a:tc>
                <a:tc>
                  <a:txBody>
                    <a:bodyPr/>
                    <a:lstStyle/>
                    <a:p>
                      <a:r>
                        <a:rPr lang="de-CH" dirty="0" smtClean="0"/>
                        <a:t>--</a:t>
                      </a:r>
                      <a:endParaRPr lang="de-CH" dirty="0"/>
                    </a:p>
                  </a:txBody>
                  <a:tcPr/>
                </a:tc>
                <a:extLst>
                  <a:ext uri="{0D108BD9-81ED-4DB2-BD59-A6C34878D82A}">
                    <a16:rowId xmlns:a16="http://schemas.microsoft.com/office/drawing/2014/main" val="279960622"/>
                  </a:ext>
                </a:extLst>
              </a:tr>
              <a:tr h="632647">
                <a:tc>
                  <a:txBody>
                    <a:bodyPr/>
                    <a:lstStyle/>
                    <a:p>
                      <a:r>
                        <a:rPr lang="de-CH" dirty="0" smtClean="0"/>
                        <a:t>Gymnasium Kirschgarten </a:t>
                      </a:r>
                      <a:endParaRPr lang="de-CH" dirty="0"/>
                    </a:p>
                  </a:txBody>
                  <a:tcPr/>
                </a:tc>
                <a:tc>
                  <a:txBody>
                    <a:bodyPr/>
                    <a:lstStyle/>
                    <a:p>
                      <a:r>
                        <a:rPr lang="de-CH" dirty="0" smtClean="0"/>
                        <a:t> MINT</a:t>
                      </a:r>
                      <a:endParaRPr lang="de-CH" dirty="0"/>
                    </a:p>
                  </a:txBody>
                  <a:tcPr/>
                </a:tc>
                <a:tc>
                  <a:txBody>
                    <a:bodyPr/>
                    <a:lstStyle/>
                    <a:p>
                      <a:r>
                        <a:rPr lang="de-CH" dirty="0" smtClean="0"/>
                        <a:t>Physik und Anwendungen der </a:t>
                      </a:r>
                      <a:r>
                        <a:rPr lang="de-CH" dirty="0" smtClean="0">
                          <a:solidFill>
                            <a:schemeClr val="tx1"/>
                          </a:solidFill>
                        </a:rPr>
                        <a:t>Mathematik, Biologie und Chemie, </a:t>
                      </a:r>
                      <a:r>
                        <a:rPr lang="de-CH" strike="sngStrike" dirty="0" smtClean="0">
                          <a:solidFill>
                            <a:schemeClr val="tx1"/>
                          </a:solidFill>
                        </a:rPr>
                        <a:t>Bildnerisches</a:t>
                      </a:r>
                      <a:r>
                        <a:rPr lang="de-CH" strike="sngStrike" baseline="0" dirty="0" smtClean="0">
                          <a:solidFill>
                            <a:schemeClr val="tx1"/>
                          </a:solidFill>
                        </a:rPr>
                        <a:t> Gestalten</a:t>
                      </a:r>
                      <a:endParaRPr lang="de-CH" strike="sngStrike"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CH" dirty="0" smtClean="0"/>
                        <a:t>Ernährung/Gesund-</a:t>
                      </a:r>
                      <a:r>
                        <a:rPr lang="de-CH" dirty="0" err="1" smtClean="0"/>
                        <a:t>heit</a:t>
                      </a:r>
                      <a:r>
                        <a:rPr lang="de-CH" dirty="0" smtClean="0"/>
                        <a:t>/Sport (EGS)</a:t>
                      </a:r>
                    </a:p>
                  </a:txBody>
                  <a:tcPr/>
                </a:tc>
                <a:extLst>
                  <a:ext uri="{0D108BD9-81ED-4DB2-BD59-A6C34878D82A}">
                    <a16:rowId xmlns:a16="http://schemas.microsoft.com/office/drawing/2014/main" val="3948834166"/>
                  </a:ext>
                </a:extLst>
              </a:tr>
              <a:tr h="962985">
                <a:tc>
                  <a:txBody>
                    <a:bodyPr/>
                    <a:lstStyle/>
                    <a:p>
                      <a:r>
                        <a:rPr lang="de-CH" dirty="0" smtClean="0"/>
                        <a:t>Gymnasium </a:t>
                      </a:r>
                      <a:r>
                        <a:rPr lang="de-CH" dirty="0" err="1" smtClean="0"/>
                        <a:t>Bäumlihof</a:t>
                      </a:r>
                      <a:r>
                        <a:rPr lang="de-CH" dirty="0" smtClean="0"/>
                        <a:t> </a:t>
                      </a:r>
                      <a:endParaRPr lang="de-CH" dirty="0"/>
                    </a:p>
                  </a:txBody>
                  <a:tcPr/>
                </a:tc>
                <a:tc>
                  <a:txBody>
                    <a:bodyPr/>
                    <a:lstStyle/>
                    <a:p>
                      <a:r>
                        <a:rPr lang="de-CH" dirty="0" smtClean="0"/>
                        <a:t> MINT</a:t>
                      </a:r>
                      <a:endParaRPr lang="de-CH"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CH" dirty="0" smtClean="0"/>
                        <a:t>Physik und Anwendungen der Mathematik, Biologie und Chemie, Spanisch, Bildnerisches Gestalten, </a:t>
                      </a:r>
                    </a:p>
                    <a:p>
                      <a:pPr marL="0" marR="0" lvl="0" indent="0" algn="l" defTabSz="914400" rtl="0" eaLnBrk="1" fontAlgn="auto" latinLnBrk="0" hangingPunct="1">
                        <a:lnSpc>
                          <a:spcPct val="100000"/>
                        </a:lnSpc>
                        <a:spcBef>
                          <a:spcPts val="0"/>
                        </a:spcBef>
                        <a:spcAft>
                          <a:spcPts val="0"/>
                        </a:spcAft>
                        <a:buClrTx/>
                        <a:buSzTx/>
                        <a:buFontTx/>
                        <a:buNone/>
                        <a:tabLst/>
                        <a:defRPr/>
                      </a:pPr>
                      <a:r>
                        <a:rPr lang="de-CH" strike="sngStrike" dirty="0" smtClean="0">
                          <a:solidFill>
                            <a:schemeClr val="tx1"/>
                          </a:solidFill>
                        </a:rPr>
                        <a:t>Musik, Italienisch</a:t>
                      </a:r>
                    </a:p>
                  </a:txBody>
                  <a:tcPr/>
                </a:tc>
                <a:tc>
                  <a:txBody>
                    <a:bodyPr/>
                    <a:lstStyle/>
                    <a:p>
                      <a:r>
                        <a:rPr lang="de-CH" dirty="0" smtClean="0"/>
                        <a:t>Informatik</a:t>
                      </a:r>
                      <a:endParaRPr lang="de-CH" dirty="0"/>
                    </a:p>
                  </a:txBody>
                  <a:tcPr/>
                </a:tc>
                <a:extLst>
                  <a:ext uri="{0D108BD9-81ED-4DB2-BD59-A6C34878D82A}">
                    <a16:rowId xmlns:a16="http://schemas.microsoft.com/office/drawing/2014/main" val="1026935605"/>
                  </a:ext>
                </a:extLst>
              </a:tr>
            </a:tbl>
          </a:graphicData>
        </a:graphic>
      </p:graphicFrame>
    </p:spTree>
    <p:extLst>
      <p:ext uri="{BB962C8B-B14F-4D97-AF65-F5344CB8AC3E}">
        <p14:creationId xmlns:p14="http://schemas.microsoft.com/office/powerpoint/2010/main" val="39678859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5" name="Rectangle 3"/>
          <p:cNvSpPr>
            <a:spLocks noGrp="1" noChangeArrowheads="1"/>
          </p:cNvSpPr>
          <p:nvPr>
            <p:ph sz="quarter" idx="10"/>
          </p:nvPr>
        </p:nvSpPr>
        <p:spPr/>
        <p:txBody>
          <a:bodyPr/>
          <a:lstStyle/>
          <a:p>
            <a:pPr marL="285750" indent="-285750">
              <a:buFont typeface="Arial" panose="020B0604020202020204" pitchFamily="34" charset="0"/>
              <a:buChar char="•"/>
            </a:pPr>
            <a:r>
              <a:rPr lang="de-CH" dirty="0" smtClean="0"/>
              <a:t>Gemeinsamer Entscheid der Leitung MB und AKOM für eine ausgewogene </a:t>
            </a:r>
            <a:r>
              <a:rPr lang="de-CH" dirty="0" smtClean="0"/>
              <a:t>Verteilung der Schwerpunktfächer an den einzelnen Schulen.</a:t>
            </a:r>
            <a:endParaRPr lang="de-CH" dirty="0" smtClean="0"/>
          </a:p>
          <a:p>
            <a:pPr marL="285750" indent="-285750">
              <a:buFont typeface="Arial" panose="020B0604020202020204" pitchFamily="34" charset="0"/>
              <a:buChar char="•"/>
            </a:pPr>
            <a:r>
              <a:rPr lang="de-CH" dirty="0" smtClean="0"/>
              <a:t>Profilbildung der Schulen nach Fachrichtungen.</a:t>
            </a:r>
          </a:p>
          <a:p>
            <a:pPr marL="285750" indent="-285750">
              <a:buFont typeface="Arial" panose="020B0604020202020204" pitchFamily="34" charset="0"/>
              <a:buChar char="•"/>
            </a:pPr>
            <a:r>
              <a:rPr lang="de-CH" dirty="0" smtClean="0"/>
              <a:t>Kleine Schwerpunktfächer werden nur an einer Schule angeboten, damit der Konkurrenzdruck  zwischen den Schulen gelindert und schulorganisatorische Probleme entschärft werden (Wechselwünsche bei kleinen Kursen, Nutzung Räume, kostendeckende Kursgrössen).</a:t>
            </a:r>
          </a:p>
          <a:p>
            <a:pPr marL="285750" indent="-285750">
              <a:buFont typeface="Arial" panose="020B0604020202020204" pitchFamily="34" charset="0"/>
              <a:buChar char="•"/>
            </a:pPr>
            <a:r>
              <a:rPr lang="de-CH" dirty="0" smtClean="0"/>
              <a:t>Grosse Schwerpunkfächer werden an zwei Schulen angeboten, </a:t>
            </a:r>
            <a:r>
              <a:rPr lang="de-CH" dirty="0"/>
              <a:t>um kostendeckende Kursgrössen </a:t>
            </a:r>
            <a:r>
              <a:rPr lang="de-CH" dirty="0" smtClean="0"/>
              <a:t>und die optimale Allokation der Schülerinnen und Schüler auf die einzelnen </a:t>
            </a:r>
            <a:r>
              <a:rPr lang="de-CH" dirty="0"/>
              <a:t>Standorte sicherzustellen</a:t>
            </a:r>
            <a:r>
              <a:rPr lang="de-CH" dirty="0" smtClean="0"/>
              <a:t>.</a:t>
            </a:r>
          </a:p>
          <a:p>
            <a:pPr marL="285750" indent="-285750">
              <a:buFont typeface="Arial" panose="020B0604020202020204" pitchFamily="34" charset="0"/>
              <a:buChar char="•"/>
            </a:pPr>
            <a:r>
              <a:rPr lang="de-CH" dirty="0" smtClean="0"/>
              <a:t>Ziel ist, bei der Anmeldung möglichst wenige Schülerinnen und Schüler auf ihre Zweitwahl verschieben </a:t>
            </a:r>
            <a:r>
              <a:rPr lang="de-CH" smtClean="0"/>
              <a:t>zu müssen.</a:t>
            </a:r>
            <a:endParaRPr lang="de-CH" dirty="0" smtClean="0"/>
          </a:p>
          <a:p>
            <a:pPr marL="285750" indent="-285750">
              <a:buFont typeface="Arial" panose="020B0604020202020204" pitchFamily="34" charset="0"/>
              <a:buChar char="•"/>
            </a:pPr>
            <a:r>
              <a:rPr lang="de-CH" dirty="0" smtClean="0"/>
              <a:t>Neue Schwerpunkfächer werden probeweise an einer Schule angeboten, Ausbau an weiteren Schulen ist möglich.</a:t>
            </a:r>
          </a:p>
          <a:p>
            <a:pPr marL="285750" indent="-285750">
              <a:buFont typeface="Arial" panose="020B0604020202020204" pitchFamily="34" charset="0"/>
              <a:buChar char="•"/>
            </a:pPr>
            <a:endParaRPr lang="de-CH" dirty="0"/>
          </a:p>
        </p:txBody>
      </p:sp>
      <p:sp>
        <p:nvSpPr>
          <p:cNvPr id="26626" name="Datumsplatzhalter 10"/>
          <p:cNvSpPr>
            <a:spLocks noGrp="1"/>
          </p:cNvSpPr>
          <p:nvPr>
            <p:ph type="dt" sz="quarter" idx="11"/>
          </p:nvPr>
        </p:nvSpPr>
        <p:spPr bwMode="auto">
          <a:noFill/>
          <a:ln>
            <a:miter lim="800000"/>
            <a:headEnd/>
            <a:tailEnd/>
          </a:ln>
        </p:spPr>
        <p:txBody>
          <a:bodyPr wrap="square" numCol="1" compatLnSpc="1">
            <a:prstTxWarp prst="textNoShape">
              <a:avLst/>
            </a:prstTxWarp>
          </a:bodyPr>
          <a:lstStyle/>
          <a:p>
            <a:pPr fontAlgn="base">
              <a:spcBef>
                <a:spcPct val="0"/>
              </a:spcBef>
              <a:spcAft>
                <a:spcPct val="0"/>
              </a:spcAft>
            </a:pPr>
            <a:fld id="{307FFEA1-AD09-4034-9AA8-9EF9BEFF6F66}" type="datetime1">
              <a:rPr lang="de-CH"/>
              <a:pPr fontAlgn="base">
                <a:spcBef>
                  <a:spcPct val="0"/>
                </a:spcBef>
                <a:spcAft>
                  <a:spcPct val="0"/>
                </a:spcAft>
              </a:pPr>
              <a:t>12.01.2024</a:t>
            </a:fld>
            <a:endParaRPr lang="de-CH" dirty="0"/>
          </a:p>
        </p:txBody>
      </p:sp>
      <p:sp>
        <p:nvSpPr>
          <p:cNvPr id="26627" name="Fußzeilenplatzhalter 11"/>
          <p:cNvSpPr>
            <a:spLocks noGrp="1"/>
          </p:cNvSpPr>
          <p:nvPr>
            <p:ph type="ftr" sz="quarter" idx="12"/>
          </p:nvPr>
        </p:nvSpPr>
        <p:spPr bwMode="auto">
          <a:noFill/>
          <a:ln>
            <a:miter lim="800000"/>
            <a:headEnd/>
            <a:tailEnd/>
          </a:ln>
        </p:spPr>
        <p:txBody>
          <a:bodyPr wrap="square" numCol="1" compatLnSpc="1">
            <a:prstTxWarp prst="textNoShape">
              <a:avLst/>
            </a:prstTxWarp>
          </a:bodyPr>
          <a:lstStyle/>
          <a:p>
            <a:pPr fontAlgn="base">
              <a:spcBef>
                <a:spcPct val="0"/>
              </a:spcBef>
              <a:spcAft>
                <a:spcPct val="0"/>
              </a:spcAft>
            </a:pPr>
            <a:r>
              <a:rPr lang="de-CH" dirty="0"/>
              <a:t>Umsetzung von WEGM in Basel-Stadt</a:t>
            </a:r>
          </a:p>
        </p:txBody>
      </p:sp>
      <p:sp>
        <p:nvSpPr>
          <p:cNvPr id="26628" name="Foliennummernplatzhalter 12"/>
          <p:cNvSpPr>
            <a:spLocks noGrp="1"/>
          </p:cNvSpPr>
          <p:nvPr>
            <p:ph type="sldNum" sz="quarter" idx="13"/>
          </p:nvPr>
        </p:nvSpPr>
        <p:spPr bwMode="auto">
          <a:noFill/>
          <a:ln>
            <a:miter lim="800000"/>
            <a:headEnd/>
            <a:tailEnd/>
          </a:ln>
        </p:spPr>
        <p:txBody>
          <a:bodyPr/>
          <a:lstStyle/>
          <a:p>
            <a:pPr defTabSz="358775">
              <a:tabLst>
                <a:tab pos="287338" algn="r"/>
              </a:tabLst>
            </a:pPr>
            <a:r>
              <a:rPr lang="de-CH"/>
              <a:t>|	</a:t>
            </a:r>
            <a:fld id="{68EE009D-E213-447D-9818-66C8564B3671}" type="slidenum">
              <a:rPr lang="de-CH"/>
              <a:pPr defTabSz="358775">
                <a:tabLst>
                  <a:tab pos="287338" algn="r"/>
                </a:tabLst>
              </a:pPr>
              <a:t>13</a:t>
            </a:fld>
            <a:endParaRPr lang="de-CH"/>
          </a:p>
        </p:txBody>
      </p:sp>
      <p:sp>
        <p:nvSpPr>
          <p:cNvPr id="26629" name="Rectangle 2"/>
          <p:cNvSpPr>
            <a:spLocks noGrp="1" noChangeArrowheads="1"/>
          </p:cNvSpPr>
          <p:nvPr>
            <p:ph type="title"/>
          </p:nvPr>
        </p:nvSpPr>
        <p:spPr/>
        <p:txBody>
          <a:bodyPr/>
          <a:lstStyle/>
          <a:p>
            <a:r>
              <a:rPr lang="de-CH" dirty="0" smtClean="0"/>
              <a:t>Begründung für Allokation</a:t>
            </a:r>
            <a:r>
              <a:rPr lang="de-CH" dirty="0"/>
              <a:t/>
            </a:r>
            <a:br>
              <a:rPr lang="de-CH" dirty="0"/>
            </a:br>
            <a:endParaRPr lang="de-CH" dirty="0"/>
          </a:p>
        </p:txBody>
      </p:sp>
      <p:pic>
        <p:nvPicPr>
          <p:cNvPr id="7" name="Grafi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35360" y="260648"/>
            <a:ext cx="3058674" cy="504445"/>
          </a:xfrm>
          <a:prstGeom prst="rect">
            <a:avLst/>
          </a:prstGeom>
        </p:spPr>
      </p:pic>
    </p:spTree>
    <p:extLst>
      <p:ext uri="{BB962C8B-B14F-4D97-AF65-F5344CB8AC3E}">
        <p14:creationId xmlns:p14="http://schemas.microsoft.com/office/powerpoint/2010/main" val="942876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5" name="Rectangle 3"/>
          <p:cNvSpPr>
            <a:spLocks noGrp="1" noChangeArrowheads="1"/>
          </p:cNvSpPr>
          <p:nvPr>
            <p:ph sz="quarter" idx="10"/>
          </p:nvPr>
        </p:nvSpPr>
        <p:spPr>
          <a:xfrm>
            <a:off x="814918" y="2420887"/>
            <a:ext cx="10850033" cy="3779887"/>
          </a:xfrm>
        </p:spPr>
        <p:txBody>
          <a:bodyPr/>
          <a:lstStyle/>
          <a:p>
            <a:pPr marL="285750" indent="-285750">
              <a:buFont typeface="Arial" panose="020B0604020202020204" pitchFamily="34" charset="0"/>
              <a:buChar char="•"/>
            </a:pPr>
            <a:r>
              <a:rPr lang="de-CH" dirty="0" smtClean="0"/>
              <a:t>Die Schulleitungen GM, GB und GKG prüfen in einem ersten Schritt mit den betroffenen Fachschaften andere Einsatzmöglichkeiten (Unterricht im Zweitfach, Einsatz im Ergänzungsfach).</a:t>
            </a:r>
          </a:p>
          <a:p>
            <a:pPr marL="285750" indent="-285750">
              <a:buFont typeface="Arial" panose="020B0604020202020204" pitchFamily="34" charset="0"/>
              <a:buChar char="•"/>
            </a:pPr>
            <a:r>
              <a:rPr lang="de-CH" dirty="0" smtClean="0"/>
              <a:t>(Teil-)Wechsel an einen anderen Schulstandort innerhalb der Mittelschulen BS.</a:t>
            </a:r>
          </a:p>
          <a:p>
            <a:pPr marL="285750" indent="-285750">
              <a:buFont typeface="Arial" panose="020B0604020202020204" pitchFamily="34" charset="0"/>
              <a:buChar char="•"/>
            </a:pPr>
            <a:endParaRPr lang="de-CH" dirty="0"/>
          </a:p>
        </p:txBody>
      </p:sp>
      <p:sp>
        <p:nvSpPr>
          <p:cNvPr id="26626" name="Datumsplatzhalter 10"/>
          <p:cNvSpPr>
            <a:spLocks noGrp="1"/>
          </p:cNvSpPr>
          <p:nvPr>
            <p:ph type="dt" sz="quarter" idx="11"/>
          </p:nvPr>
        </p:nvSpPr>
        <p:spPr bwMode="auto">
          <a:noFill/>
          <a:ln>
            <a:miter lim="800000"/>
            <a:headEnd/>
            <a:tailEnd/>
          </a:ln>
        </p:spPr>
        <p:txBody>
          <a:bodyPr wrap="square" numCol="1" compatLnSpc="1">
            <a:prstTxWarp prst="textNoShape">
              <a:avLst/>
            </a:prstTxWarp>
          </a:bodyPr>
          <a:lstStyle/>
          <a:p>
            <a:pPr fontAlgn="base">
              <a:spcBef>
                <a:spcPct val="0"/>
              </a:spcBef>
              <a:spcAft>
                <a:spcPct val="0"/>
              </a:spcAft>
            </a:pPr>
            <a:fld id="{307FFEA1-AD09-4034-9AA8-9EF9BEFF6F66}" type="datetime1">
              <a:rPr lang="de-CH"/>
              <a:pPr fontAlgn="base">
                <a:spcBef>
                  <a:spcPct val="0"/>
                </a:spcBef>
                <a:spcAft>
                  <a:spcPct val="0"/>
                </a:spcAft>
              </a:pPr>
              <a:t>12.01.2024</a:t>
            </a:fld>
            <a:endParaRPr lang="de-CH" dirty="0"/>
          </a:p>
        </p:txBody>
      </p:sp>
      <p:sp>
        <p:nvSpPr>
          <p:cNvPr id="26627" name="Fußzeilenplatzhalter 11"/>
          <p:cNvSpPr>
            <a:spLocks noGrp="1"/>
          </p:cNvSpPr>
          <p:nvPr>
            <p:ph type="ftr" sz="quarter" idx="12"/>
          </p:nvPr>
        </p:nvSpPr>
        <p:spPr bwMode="auto">
          <a:noFill/>
          <a:ln>
            <a:miter lim="800000"/>
            <a:headEnd/>
            <a:tailEnd/>
          </a:ln>
        </p:spPr>
        <p:txBody>
          <a:bodyPr wrap="square" numCol="1" compatLnSpc="1">
            <a:prstTxWarp prst="textNoShape">
              <a:avLst/>
            </a:prstTxWarp>
          </a:bodyPr>
          <a:lstStyle/>
          <a:p>
            <a:pPr fontAlgn="base">
              <a:spcBef>
                <a:spcPct val="0"/>
              </a:spcBef>
              <a:spcAft>
                <a:spcPct val="0"/>
              </a:spcAft>
            </a:pPr>
            <a:r>
              <a:rPr lang="de-CH" dirty="0"/>
              <a:t>Umsetzung von WEGM in Basel-Stadt</a:t>
            </a:r>
          </a:p>
        </p:txBody>
      </p:sp>
      <p:sp>
        <p:nvSpPr>
          <p:cNvPr id="26628" name="Foliennummernplatzhalter 12"/>
          <p:cNvSpPr>
            <a:spLocks noGrp="1"/>
          </p:cNvSpPr>
          <p:nvPr>
            <p:ph type="sldNum" sz="quarter" idx="13"/>
          </p:nvPr>
        </p:nvSpPr>
        <p:spPr bwMode="auto">
          <a:noFill/>
          <a:ln>
            <a:miter lim="800000"/>
            <a:headEnd/>
            <a:tailEnd/>
          </a:ln>
        </p:spPr>
        <p:txBody>
          <a:bodyPr/>
          <a:lstStyle/>
          <a:p>
            <a:pPr defTabSz="358775">
              <a:tabLst>
                <a:tab pos="287338" algn="r"/>
              </a:tabLst>
            </a:pPr>
            <a:r>
              <a:rPr lang="de-CH"/>
              <a:t>|	</a:t>
            </a:r>
            <a:fld id="{68EE009D-E213-447D-9818-66C8564B3671}" type="slidenum">
              <a:rPr lang="de-CH"/>
              <a:pPr defTabSz="358775">
                <a:tabLst>
                  <a:tab pos="287338" algn="r"/>
                </a:tabLst>
              </a:pPr>
              <a:t>14</a:t>
            </a:fld>
            <a:endParaRPr lang="de-CH"/>
          </a:p>
        </p:txBody>
      </p:sp>
      <p:sp>
        <p:nvSpPr>
          <p:cNvPr id="26629" name="Rectangle 2"/>
          <p:cNvSpPr>
            <a:spLocks noGrp="1" noChangeArrowheads="1"/>
          </p:cNvSpPr>
          <p:nvPr>
            <p:ph type="title"/>
          </p:nvPr>
        </p:nvSpPr>
        <p:spPr>
          <a:xfrm>
            <a:off x="814918" y="1341439"/>
            <a:ext cx="10850033" cy="863425"/>
          </a:xfrm>
        </p:spPr>
        <p:txBody>
          <a:bodyPr/>
          <a:lstStyle/>
          <a:p>
            <a:r>
              <a:rPr lang="de-CH" dirty="0" smtClean="0"/>
              <a:t>Folgen für Fachschaften Spanisch (GM), Italienisch / Musik (GB) und Bildnerisches Gestalten (GKG)</a:t>
            </a:r>
            <a:r>
              <a:rPr lang="de-CH" dirty="0"/>
              <a:t/>
            </a:r>
            <a:br>
              <a:rPr lang="de-CH" dirty="0"/>
            </a:br>
            <a:endParaRPr lang="de-CH" dirty="0"/>
          </a:p>
        </p:txBody>
      </p:sp>
      <p:pic>
        <p:nvPicPr>
          <p:cNvPr id="7" name="Grafi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35360" y="260648"/>
            <a:ext cx="3058674" cy="504445"/>
          </a:xfrm>
          <a:prstGeom prst="rect">
            <a:avLst/>
          </a:prstGeom>
        </p:spPr>
      </p:pic>
    </p:spTree>
    <p:extLst>
      <p:ext uri="{BB962C8B-B14F-4D97-AF65-F5344CB8AC3E}">
        <p14:creationId xmlns:p14="http://schemas.microsoft.com/office/powerpoint/2010/main" val="12022407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5" name="Rectangle 3"/>
          <p:cNvSpPr>
            <a:spLocks noGrp="1" noChangeArrowheads="1"/>
          </p:cNvSpPr>
          <p:nvPr>
            <p:ph sz="quarter" idx="10"/>
          </p:nvPr>
        </p:nvSpPr>
        <p:spPr/>
        <p:txBody>
          <a:bodyPr/>
          <a:lstStyle/>
          <a:p>
            <a:r>
              <a:rPr lang="de-CH" dirty="0"/>
              <a:t>Haltung AKOM und Leitung MB: </a:t>
            </a:r>
          </a:p>
          <a:p>
            <a:pPr marL="285750" indent="-285750">
              <a:buFont typeface="Symbol" panose="05050102010706020507" pitchFamily="18" charset="2"/>
              <a:buChar char="-"/>
            </a:pPr>
            <a:r>
              <a:rPr lang="de-CH" dirty="0" smtClean="0"/>
              <a:t>Neben </a:t>
            </a:r>
            <a:r>
              <a:rPr lang="de-CH" dirty="0"/>
              <a:t>dem eidgenössischen Rahmenlehrplan soll es nur noch eine (1) weitere Lehrplanebene geben. </a:t>
            </a:r>
          </a:p>
          <a:p>
            <a:pPr marL="285750" indent="-285750">
              <a:buFont typeface="Symbol" panose="05050102010706020507" pitchFamily="18" charset="2"/>
              <a:buChar char="-"/>
            </a:pPr>
            <a:r>
              <a:rPr lang="de-CH" dirty="0"/>
              <a:t>Kantonaler Lehrplan soll nicht überladen sein. </a:t>
            </a:r>
          </a:p>
          <a:p>
            <a:pPr marL="285750" indent="-285750">
              <a:buFont typeface="Symbol" panose="05050102010706020507" pitchFamily="18" charset="2"/>
              <a:buChar char="-"/>
            </a:pPr>
            <a:r>
              <a:rPr lang="de-CH" dirty="0"/>
              <a:t>Die Stundenverteilung soll </a:t>
            </a:r>
            <a:r>
              <a:rPr lang="de-CH" dirty="0" smtClean="0"/>
              <a:t>mindestens im </a:t>
            </a:r>
            <a:r>
              <a:rPr lang="de-CH" dirty="0"/>
              <a:t>ersten Jahr bei allen Gymnasien gleich sein, damit ein allfälliger Wechsel nach dem ersten Jahr nicht unnötig erschwert wird. </a:t>
            </a:r>
          </a:p>
          <a:p>
            <a:r>
              <a:rPr lang="de-CH" dirty="0"/>
              <a:t>Diskussion: </a:t>
            </a:r>
          </a:p>
          <a:p>
            <a:pPr marL="285750" indent="-285750">
              <a:buFont typeface="Symbol" panose="05050102010706020507" pitchFamily="18" charset="2"/>
              <a:buChar char="-"/>
            </a:pPr>
            <a:r>
              <a:rPr lang="de-CH" dirty="0" smtClean="0"/>
              <a:t>Ist </a:t>
            </a:r>
            <a:r>
              <a:rPr lang="de-CH" dirty="0"/>
              <a:t>eine gleiche Verteilung der Lektionen </a:t>
            </a:r>
            <a:r>
              <a:rPr lang="de-CH" dirty="0" smtClean="0"/>
              <a:t>an allen Schulen über </a:t>
            </a:r>
            <a:r>
              <a:rPr lang="de-CH" dirty="0"/>
              <a:t>alle Schuljahre möglich?</a:t>
            </a:r>
          </a:p>
          <a:p>
            <a:pPr marL="285750" indent="-285750">
              <a:buFont typeface="Symbol" panose="05050102010706020507" pitchFamily="18" charset="2"/>
              <a:buChar char="-"/>
            </a:pPr>
            <a:r>
              <a:rPr lang="de-CH" dirty="0"/>
              <a:t>Sollte dies nicht möglich sein, muss es neben dem kantonalen Lehrplan einen schulspezifischen Lernplan für die Schülerinnen und Schüler geben. Die Lehrplaninhalte sollen sich dabei nicht unterscheiden, sondern lediglich deren Verteilung auf die Schuljahre in Abhängigkeit auf die jeweilige Stundenverteilung.</a:t>
            </a:r>
          </a:p>
          <a:p>
            <a:endParaRPr lang="de-CH" dirty="0">
              <a:solidFill>
                <a:srgbClr val="FF0000"/>
              </a:solidFill>
            </a:endParaRPr>
          </a:p>
          <a:p>
            <a:pPr marL="285750" indent="-285750">
              <a:buFontTx/>
              <a:buChar char="-"/>
            </a:pPr>
            <a:endParaRPr lang="de-CH" dirty="0"/>
          </a:p>
        </p:txBody>
      </p:sp>
      <p:sp>
        <p:nvSpPr>
          <p:cNvPr id="26626" name="Datumsplatzhalter 10"/>
          <p:cNvSpPr>
            <a:spLocks noGrp="1"/>
          </p:cNvSpPr>
          <p:nvPr>
            <p:ph type="dt" sz="quarter" idx="11"/>
          </p:nvPr>
        </p:nvSpPr>
        <p:spPr bwMode="auto">
          <a:noFill/>
          <a:ln>
            <a:miter lim="800000"/>
            <a:headEnd/>
            <a:tailEnd/>
          </a:ln>
        </p:spPr>
        <p:txBody>
          <a:bodyPr wrap="square" numCol="1" compatLnSpc="1">
            <a:prstTxWarp prst="textNoShape">
              <a:avLst/>
            </a:prstTxWarp>
          </a:bodyPr>
          <a:lstStyle/>
          <a:p>
            <a:pPr fontAlgn="base">
              <a:spcBef>
                <a:spcPct val="0"/>
              </a:spcBef>
              <a:spcAft>
                <a:spcPct val="0"/>
              </a:spcAft>
            </a:pPr>
            <a:fld id="{307FFEA1-AD09-4034-9AA8-9EF9BEFF6F66}" type="datetime1">
              <a:rPr lang="de-CH"/>
              <a:pPr fontAlgn="base">
                <a:spcBef>
                  <a:spcPct val="0"/>
                </a:spcBef>
                <a:spcAft>
                  <a:spcPct val="0"/>
                </a:spcAft>
              </a:pPr>
              <a:t>12.01.2024</a:t>
            </a:fld>
            <a:endParaRPr lang="de-CH" dirty="0"/>
          </a:p>
        </p:txBody>
      </p:sp>
      <p:sp>
        <p:nvSpPr>
          <p:cNvPr id="26627" name="Fußzeilenplatzhalter 11"/>
          <p:cNvSpPr>
            <a:spLocks noGrp="1"/>
          </p:cNvSpPr>
          <p:nvPr>
            <p:ph type="ftr" sz="quarter" idx="12"/>
          </p:nvPr>
        </p:nvSpPr>
        <p:spPr bwMode="auto">
          <a:noFill/>
          <a:ln>
            <a:miter lim="800000"/>
            <a:headEnd/>
            <a:tailEnd/>
          </a:ln>
        </p:spPr>
        <p:txBody>
          <a:bodyPr wrap="square" numCol="1" compatLnSpc="1">
            <a:prstTxWarp prst="textNoShape">
              <a:avLst/>
            </a:prstTxWarp>
          </a:bodyPr>
          <a:lstStyle/>
          <a:p>
            <a:pPr fontAlgn="base">
              <a:spcBef>
                <a:spcPct val="0"/>
              </a:spcBef>
              <a:spcAft>
                <a:spcPct val="0"/>
              </a:spcAft>
            </a:pPr>
            <a:r>
              <a:rPr lang="de-CH" dirty="0"/>
              <a:t>Umsetzung von WEGM in Basel-Stadt</a:t>
            </a:r>
          </a:p>
        </p:txBody>
      </p:sp>
      <p:sp>
        <p:nvSpPr>
          <p:cNvPr id="26628" name="Foliennummernplatzhalter 12"/>
          <p:cNvSpPr>
            <a:spLocks noGrp="1"/>
          </p:cNvSpPr>
          <p:nvPr>
            <p:ph type="sldNum" sz="quarter" idx="13"/>
          </p:nvPr>
        </p:nvSpPr>
        <p:spPr bwMode="auto">
          <a:noFill/>
          <a:ln>
            <a:miter lim="800000"/>
            <a:headEnd/>
            <a:tailEnd/>
          </a:ln>
        </p:spPr>
        <p:txBody>
          <a:bodyPr/>
          <a:lstStyle/>
          <a:p>
            <a:pPr defTabSz="358775">
              <a:tabLst>
                <a:tab pos="287338" algn="r"/>
              </a:tabLst>
            </a:pPr>
            <a:r>
              <a:rPr lang="de-CH"/>
              <a:t>|	</a:t>
            </a:r>
            <a:fld id="{68EE009D-E213-447D-9818-66C8564B3671}" type="slidenum">
              <a:rPr lang="de-CH"/>
              <a:pPr defTabSz="358775">
                <a:tabLst>
                  <a:tab pos="287338" algn="r"/>
                </a:tabLst>
              </a:pPr>
              <a:t>15</a:t>
            </a:fld>
            <a:endParaRPr lang="de-CH"/>
          </a:p>
        </p:txBody>
      </p:sp>
      <p:sp>
        <p:nvSpPr>
          <p:cNvPr id="26629" name="Rectangle 2"/>
          <p:cNvSpPr>
            <a:spLocks noGrp="1" noChangeArrowheads="1"/>
          </p:cNvSpPr>
          <p:nvPr>
            <p:ph type="title"/>
          </p:nvPr>
        </p:nvSpPr>
        <p:spPr/>
        <p:txBody>
          <a:bodyPr/>
          <a:lstStyle/>
          <a:p>
            <a:r>
              <a:rPr lang="de-CH" dirty="0"/>
              <a:t>Kantonale Stundentafel und Lehrpläne</a:t>
            </a:r>
            <a:br>
              <a:rPr lang="de-CH" dirty="0"/>
            </a:br>
            <a:endParaRPr lang="de-CH" dirty="0"/>
          </a:p>
        </p:txBody>
      </p:sp>
      <p:pic>
        <p:nvPicPr>
          <p:cNvPr id="7" name="Grafi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35360" y="260648"/>
            <a:ext cx="3058674" cy="504445"/>
          </a:xfrm>
          <a:prstGeom prst="rect">
            <a:avLst/>
          </a:prstGeom>
        </p:spPr>
      </p:pic>
    </p:spTree>
    <p:extLst>
      <p:ext uri="{BB962C8B-B14F-4D97-AF65-F5344CB8AC3E}">
        <p14:creationId xmlns:p14="http://schemas.microsoft.com/office/powerpoint/2010/main" val="11625886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5" name="Rectangle 3"/>
          <p:cNvSpPr>
            <a:spLocks noGrp="1" noChangeArrowheads="1"/>
          </p:cNvSpPr>
          <p:nvPr>
            <p:ph sz="quarter" idx="10"/>
          </p:nvPr>
        </p:nvSpPr>
        <p:spPr/>
        <p:txBody>
          <a:bodyPr/>
          <a:lstStyle/>
          <a:p>
            <a:pPr lvl="1">
              <a:defRPr/>
            </a:pPr>
            <a:r>
              <a:rPr lang="de-CH" altLang="de-DE" dirty="0"/>
              <a:t>Revision des seit 1995 gültigen Anerkennungsreglements (MAR) und der Anerkennungsverordnung (MAV). Projektsteuerung: Generalsekretariat EDK (GS EDK) und das Staatssekretariat für Bildung, Forschung und Innovation (SBFI).</a:t>
            </a:r>
          </a:p>
          <a:p>
            <a:pPr lvl="1">
              <a:defRPr/>
            </a:pPr>
            <a:r>
              <a:rPr lang="de-CH" dirty="0"/>
              <a:t>Ziel: «… die anerkannte Qualität der gymnasialen Maturität weiterhin schweizweit und auf lange Sicht zu sichern und den prüfungsfreien Zugang zur Universität mit gymnasialer Matur langfristig sicherzustellen.»</a:t>
            </a:r>
          </a:p>
          <a:p>
            <a:pPr lvl="1">
              <a:defRPr/>
            </a:pPr>
            <a:r>
              <a:rPr lang="de-CH" dirty="0"/>
              <a:t>Juni 2023: Bund und Kantone haben die totalrevidierten Rechtsgrundlagen für die gymnasiale Matur verabschiedet. </a:t>
            </a:r>
          </a:p>
          <a:p>
            <a:pPr lvl="1">
              <a:defRPr/>
            </a:pPr>
            <a:r>
              <a:rPr lang="de-CH" dirty="0"/>
              <a:t>Darauf abgestimmt wurde der gesamtschweizerische Rahmenlehrplan für die Maturitätsschulen überarbeitet. Die revidierten Texte – Verordnung und Reglement, Vereinbarung und Rahmenlehrplan – sollen am 1. August 2024 in Kraft treten. </a:t>
            </a:r>
          </a:p>
          <a:p>
            <a:pPr lvl="1">
              <a:defRPr/>
            </a:pPr>
            <a:r>
              <a:rPr lang="de-CH" dirty="0"/>
              <a:t>Siehe dazu </a:t>
            </a:r>
            <a:r>
              <a:rPr lang="de-CH" dirty="0">
                <a:hlinkClick r:id="rId3"/>
              </a:rPr>
              <a:t>https://matu2023.ch/de/</a:t>
            </a:r>
            <a:endParaRPr lang="de-CH" dirty="0"/>
          </a:p>
          <a:p>
            <a:pPr marL="0" lvl="1" indent="0">
              <a:buNone/>
              <a:defRPr/>
            </a:pPr>
            <a:endParaRPr lang="de-CH" dirty="0"/>
          </a:p>
          <a:p>
            <a:pPr lvl="1"/>
            <a:endParaRPr lang="de-CH" dirty="0"/>
          </a:p>
        </p:txBody>
      </p:sp>
      <p:sp>
        <p:nvSpPr>
          <p:cNvPr id="26626" name="Datumsplatzhalter 10"/>
          <p:cNvSpPr>
            <a:spLocks noGrp="1"/>
          </p:cNvSpPr>
          <p:nvPr>
            <p:ph type="dt" sz="quarter" idx="11"/>
          </p:nvPr>
        </p:nvSpPr>
        <p:spPr bwMode="auto">
          <a:noFill/>
          <a:ln>
            <a:miter lim="800000"/>
            <a:headEnd/>
            <a:tailEnd/>
          </a:ln>
        </p:spPr>
        <p:txBody>
          <a:bodyPr wrap="square" numCol="1" compatLnSpc="1">
            <a:prstTxWarp prst="textNoShape">
              <a:avLst/>
            </a:prstTxWarp>
          </a:bodyPr>
          <a:lstStyle/>
          <a:p>
            <a:pPr fontAlgn="base">
              <a:spcBef>
                <a:spcPct val="0"/>
              </a:spcBef>
              <a:spcAft>
                <a:spcPct val="0"/>
              </a:spcAft>
            </a:pPr>
            <a:fld id="{307FFEA1-AD09-4034-9AA8-9EF9BEFF6F66}" type="datetime1">
              <a:rPr lang="de-CH"/>
              <a:pPr fontAlgn="base">
                <a:spcBef>
                  <a:spcPct val="0"/>
                </a:spcBef>
                <a:spcAft>
                  <a:spcPct val="0"/>
                </a:spcAft>
              </a:pPr>
              <a:t>12.01.2024</a:t>
            </a:fld>
            <a:endParaRPr lang="de-CH" dirty="0"/>
          </a:p>
        </p:txBody>
      </p:sp>
      <p:sp>
        <p:nvSpPr>
          <p:cNvPr id="26627" name="Fußzeilenplatzhalter 11"/>
          <p:cNvSpPr>
            <a:spLocks noGrp="1"/>
          </p:cNvSpPr>
          <p:nvPr>
            <p:ph type="ftr" sz="quarter" idx="12"/>
          </p:nvPr>
        </p:nvSpPr>
        <p:spPr bwMode="auto">
          <a:noFill/>
          <a:ln>
            <a:miter lim="800000"/>
            <a:headEnd/>
            <a:tailEnd/>
          </a:ln>
        </p:spPr>
        <p:txBody>
          <a:bodyPr wrap="square" numCol="1" compatLnSpc="1">
            <a:prstTxWarp prst="textNoShape">
              <a:avLst/>
            </a:prstTxWarp>
          </a:bodyPr>
          <a:lstStyle/>
          <a:p>
            <a:pPr fontAlgn="base">
              <a:spcBef>
                <a:spcPct val="0"/>
              </a:spcBef>
              <a:spcAft>
                <a:spcPct val="0"/>
              </a:spcAft>
            </a:pPr>
            <a:r>
              <a:rPr lang="de-CH" dirty="0"/>
              <a:t>Umsetzung von WEGM in Basel-Stadt</a:t>
            </a:r>
          </a:p>
        </p:txBody>
      </p:sp>
      <p:sp>
        <p:nvSpPr>
          <p:cNvPr id="26628" name="Foliennummernplatzhalter 12"/>
          <p:cNvSpPr>
            <a:spLocks noGrp="1"/>
          </p:cNvSpPr>
          <p:nvPr>
            <p:ph type="sldNum" sz="quarter" idx="13"/>
          </p:nvPr>
        </p:nvSpPr>
        <p:spPr bwMode="auto">
          <a:noFill/>
          <a:ln>
            <a:miter lim="800000"/>
            <a:headEnd/>
            <a:tailEnd/>
          </a:ln>
        </p:spPr>
        <p:txBody>
          <a:bodyPr/>
          <a:lstStyle/>
          <a:p>
            <a:pPr defTabSz="358775">
              <a:tabLst>
                <a:tab pos="287338" algn="r"/>
              </a:tabLst>
            </a:pPr>
            <a:r>
              <a:rPr lang="de-CH"/>
              <a:t>|	</a:t>
            </a:r>
            <a:fld id="{68EE009D-E213-447D-9818-66C8564B3671}" type="slidenum">
              <a:rPr lang="de-CH"/>
              <a:pPr defTabSz="358775">
                <a:tabLst>
                  <a:tab pos="287338" algn="r"/>
                </a:tabLst>
              </a:pPr>
              <a:t>2</a:t>
            </a:fld>
            <a:endParaRPr lang="de-CH"/>
          </a:p>
        </p:txBody>
      </p:sp>
      <p:sp>
        <p:nvSpPr>
          <p:cNvPr id="26629" name="Rectangle 2"/>
          <p:cNvSpPr>
            <a:spLocks noGrp="1" noChangeArrowheads="1"/>
          </p:cNvSpPr>
          <p:nvPr>
            <p:ph type="title"/>
          </p:nvPr>
        </p:nvSpPr>
        <p:spPr/>
        <p:txBody>
          <a:bodyPr/>
          <a:lstStyle/>
          <a:p>
            <a:r>
              <a:rPr lang="de-CH" dirty="0"/>
              <a:t>Eckwerte WEGM</a:t>
            </a:r>
          </a:p>
        </p:txBody>
      </p:sp>
      <p:pic>
        <p:nvPicPr>
          <p:cNvPr id="7" name="Grafik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35360" y="260648"/>
            <a:ext cx="3058674" cy="504445"/>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5" name="Rectangle 3"/>
          <p:cNvSpPr>
            <a:spLocks noGrp="1" noChangeArrowheads="1"/>
          </p:cNvSpPr>
          <p:nvPr>
            <p:ph sz="quarter" idx="10"/>
          </p:nvPr>
        </p:nvSpPr>
        <p:spPr/>
        <p:txBody>
          <a:bodyPr/>
          <a:lstStyle/>
          <a:p>
            <a:pPr marL="0" lvl="1" indent="0">
              <a:buNone/>
              <a:defRPr/>
            </a:pPr>
            <a:r>
              <a:rPr lang="de-CH" b="1" dirty="0"/>
              <a:t>Muss</a:t>
            </a:r>
          </a:p>
          <a:p>
            <a:pPr lvl="1">
              <a:defRPr/>
            </a:pPr>
            <a:r>
              <a:rPr lang="de-CH" dirty="0"/>
              <a:t>Wirtschaft + Recht und Informatik werden als Grundlagenfächer angeboten, d.h. Erhöhung der Zahl Maturnoten von 13 auf 15</a:t>
            </a:r>
          </a:p>
          <a:p>
            <a:pPr lvl="1">
              <a:defRPr/>
            </a:pPr>
            <a:r>
              <a:rPr lang="de-CH" dirty="0"/>
              <a:t>Es muss in der zweiten Landessprache eine Wahlmöglichkeit </a:t>
            </a:r>
            <a:r>
              <a:rPr lang="de-CH" dirty="0" smtClean="0"/>
              <a:t>geben</a:t>
            </a:r>
            <a:endParaRPr lang="de-CH" dirty="0"/>
          </a:p>
          <a:p>
            <a:pPr lvl="1">
              <a:defRPr/>
            </a:pPr>
            <a:r>
              <a:rPr lang="de-CH" dirty="0"/>
              <a:t>WEGM </a:t>
            </a:r>
            <a:r>
              <a:rPr lang="de-CH" dirty="0" smtClean="0"/>
              <a:t>macht </a:t>
            </a:r>
            <a:r>
              <a:rPr lang="de-CH" dirty="0"/>
              <a:t>veränderte Mindestprozentvorgaben in der Stundentafel bezüglich Fächergruppen</a:t>
            </a:r>
          </a:p>
          <a:p>
            <a:pPr lvl="1">
              <a:defRPr/>
            </a:pPr>
            <a:r>
              <a:rPr lang="de-CH" dirty="0" smtClean="0"/>
              <a:t>Neue Bestimmungen </a:t>
            </a:r>
            <a:r>
              <a:rPr lang="de-CH" dirty="0"/>
              <a:t>zur Berufs-, Studien und Laufbahnberatung, Chancengerechtigkeit, Mobilität, </a:t>
            </a:r>
            <a:r>
              <a:rPr lang="de-CH" dirty="0" smtClean="0"/>
              <a:t>Qualitätssicherung, Interdisziplinarität, den transversalen </a:t>
            </a:r>
            <a:r>
              <a:rPr lang="de-CH" dirty="0"/>
              <a:t>und </a:t>
            </a:r>
            <a:r>
              <a:rPr lang="de-CH" dirty="0" smtClean="0"/>
              <a:t>basalen </a:t>
            </a:r>
            <a:r>
              <a:rPr lang="de-CH" dirty="0"/>
              <a:t>Kompetenzen </a:t>
            </a:r>
          </a:p>
          <a:p>
            <a:pPr lvl="1">
              <a:defRPr/>
            </a:pPr>
            <a:r>
              <a:rPr lang="de-CH" dirty="0"/>
              <a:t>Festlegung der detaillierten Maturitätsprüfungsvorgaben (</a:t>
            </a:r>
            <a:r>
              <a:rPr lang="de-CH" dirty="0" err="1" smtClean="0"/>
              <a:t>mündl</a:t>
            </a:r>
            <a:r>
              <a:rPr lang="de-CH" dirty="0" smtClean="0"/>
              <a:t>./schriftl. </a:t>
            </a:r>
            <a:r>
              <a:rPr lang="de-CH" dirty="0"/>
              <a:t>und 5. Prüfungsfach): Art. 24</a:t>
            </a:r>
          </a:p>
          <a:p>
            <a:pPr marL="0" lvl="1" indent="0">
              <a:buNone/>
              <a:defRPr/>
            </a:pPr>
            <a:r>
              <a:rPr lang="de-CH" b="1" dirty="0"/>
              <a:t>Kann</a:t>
            </a:r>
          </a:p>
          <a:p>
            <a:pPr lvl="1">
              <a:defRPr/>
            </a:pPr>
            <a:r>
              <a:rPr lang="de-CH" dirty="0"/>
              <a:t>Es gibt </a:t>
            </a:r>
            <a:r>
              <a:rPr lang="de-CH" dirty="0" smtClean="0"/>
              <a:t>keine </a:t>
            </a:r>
            <a:r>
              <a:rPr lang="de-CH" dirty="0"/>
              <a:t>fixen </a:t>
            </a:r>
            <a:r>
              <a:rPr lang="de-CH" dirty="0" smtClean="0"/>
              <a:t>Kataloge </a:t>
            </a:r>
            <a:r>
              <a:rPr lang="de-CH" dirty="0"/>
              <a:t>von </a:t>
            </a:r>
            <a:r>
              <a:rPr lang="de-CH" dirty="0" smtClean="0"/>
              <a:t>Ergänzungs- und Schwerpunktfächern </a:t>
            </a:r>
            <a:r>
              <a:rPr lang="de-CH" dirty="0"/>
              <a:t>mehr; die Kantone entscheiden über das Angebot</a:t>
            </a:r>
            <a:r>
              <a:rPr lang="de-CH" dirty="0" smtClean="0"/>
              <a:t>.</a:t>
            </a:r>
          </a:p>
        </p:txBody>
      </p:sp>
      <p:sp>
        <p:nvSpPr>
          <p:cNvPr id="26626" name="Datumsplatzhalter 10"/>
          <p:cNvSpPr>
            <a:spLocks noGrp="1"/>
          </p:cNvSpPr>
          <p:nvPr>
            <p:ph type="dt" sz="quarter" idx="11"/>
          </p:nvPr>
        </p:nvSpPr>
        <p:spPr bwMode="auto">
          <a:noFill/>
          <a:ln>
            <a:miter lim="800000"/>
            <a:headEnd/>
            <a:tailEnd/>
          </a:ln>
        </p:spPr>
        <p:txBody>
          <a:bodyPr wrap="square" numCol="1" compatLnSpc="1">
            <a:prstTxWarp prst="textNoShape">
              <a:avLst/>
            </a:prstTxWarp>
          </a:bodyPr>
          <a:lstStyle/>
          <a:p>
            <a:pPr fontAlgn="base">
              <a:spcBef>
                <a:spcPct val="0"/>
              </a:spcBef>
              <a:spcAft>
                <a:spcPct val="0"/>
              </a:spcAft>
            </a:pPr>
            <a:fld id="{307FFEA1-AD09-4034-9AA8-9EF9BEFF6F66}" type="datetime1">
              <a:rPr lang="de-CH"/>
              <a:pPr fontAlgn="base">
                <a:spcBef>
                  <a:spcPct val="0"/>
                </a:spcBef>
                <a:spcAft>
                  <a:spcPct val="0"/>
                </a:spcAft>
              </a:pPr>
              <a:t>12.01.2024</a:t>
            </a:fld>
            <a:endParaRPr lang="de-CH" dirty="0"/>
          </a:p>
        </p:txBody>
      </p:sp>
      <p:sp>
        <p:nvSpPr>
          <p:cNvPr id="26627" name="Fußzeilenplatzhalter 11"/>
          <p:cNvSpPr>
            <a:spLocks noGrp="1"/>
          </p:cNvSpPr>
          <p:nvPr>
            <p:ph type="ftr" sz="quarter" idx="12"/>
          </p:nvPr>
        </p:nvSpPr>
        <p:spPr bwMode="auto">
          <a:noFill/>
          <a:ln>
            <a:miter lim="800000"/>
            <a:headEnd/>
            <a:tailEnd/>
          </a:ln>
        </p:spPr>
        <p:txBody>
          <a:bodyPr wrap="square" numCol="1" compatLnSpc="1">
            <a:prstTxWarp prst="textNoShape">
              <a:avLst/>
            </a:prstTxWarp>
          </a:bodyPr>
          <a:lstStyle/>
          <a:p>
            <a:pPr fontAlgn="base">
              <a:spcBef>
                <a:spcPct val="0"/>
              </a:spcBef>
              <a:spcAft>
                <a:spcPct val="0"/>
              </a:spcAft>
            </a:pPr>
            <a:r>
              <a:rPr lang="de-CH" dirty="0"/>
              <a:t>Umsetzung von WEGM in Basel-Stadt</a:t>
            </a:r>
          </a:p>
        </p:txBody>
      </p:sp>
      <p:sp>
        <p:nvSpPr>
          <p:cNvPr id="26628" name="Foliennummernplatzhalter 12"/>
          <p:cNvSpPr>
            <a:spLocks noGrp="1"/>
          </p:cNvSpPr>
          <p:nvPr>
            <p:ph type="sldNum" sz="quarter" idx="13"/>
          </p:nvPr>
        </p:nvSpPr>
        <p:spPr bwMode="auto">
          <a:noFill/>
          <a:ln>
            <a:miter lim="800000"/>
            <a:headEnd/>
            <a:tailEnd/>
          </a:ln>
        </p:spPr>
        <p:txBody>
          <a:bodyPr/>
          <a:lstStyle/>
          <a:p>
            <a:pPr defTabSz="358775">
              <a:tabLst>
                <a:tab pos="287338" algn="r"/>
              </a:tabLst>
            </a:pPr>
            <a:r>
              <a:rPr lang="de-CH"/>
              <a:t>|	</a:t>
            </a:r>
            <a:fld id="{68EE009D-E213-447D-9818-66C8564B3671}" type="slidenum">
              <a:rPr lang="de-CH"/>
              <a:pPr defTabSz="358775">
                <a:tabLst>
                  <a:tab pos="287338" algn="r"/>
                </a:tabLst>
              </a:pPr>
              <a:t>3</a:t>
            </a:fld>
            <a:endParaRPr lang="de-CH"/>
          </a:p>
        </p:txBody>
      </p:sp>
      <p:sp>
        <p:nvSpPr>
          <p:cNvPr id="26629" name="Rectangle 2"/>
          <p:cNvSpPr>
            <a:spLocks noGrp="1" noChangeArrowheads="1"/>
          </p:cNvSpPr>
          <p:nvPr>
            <p:ph type="title"/>
          </p:nvPr>
        </p:nvSpPr>
        <p:spPr/>
        <p:txBody>
          <a:bodyPr/>
          <a:lstStyle/>
          <a:p>
            <a:r>
              <a:rPr lang="de-CH" dirty="0"/>
              <a:t>Inhaltliche Neuerungen WEGM</a:t>
            </a:r>
          </a:p>
        </p:txBody>
      </p:sp>
      <p:pic>
        <p:nvPicPr>
          <p:cNvPr id="7" name="Grafi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35360" y="260648"/>
            <a:ext cx="3058674" cy="504445"/>
          </a:xfrm>
          <a:prstGeom prst="rect">
            <a:avLst/>
          </a:prstGeom>
        </p:spPr>
      </p:pic>
    </p:spTree>
    <p:extLst>
      <p:ext uri="{BB962C8B-B14F-4D97-AF65-F5344CB8AC3E}">
        <p14:creationId xmlns:p14="http://schemas.microsoft.com/office/powerpoint/2010/main" val="23012575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5" name="Rectangle 3"/>
          <p:cNvSpPr>
            <a:spLocks noGrp="1" noChangeArrowheads="1"/>
          </p:cNvSpPr>
          <p:nvPr>
            <p:ph sz="quarter" idx="10"/>
          </p:nvPr>
        </p:nvSpPr>
        <p:spPr/>
        <p:txBody>
          <a:bodyPr/>
          <a:lstStyle/>
          <a:p>
            <a:pPr marL="0" lvl="1" indent="0">
              <a:buNone/>
              <a:defRPr/>
            </a:pPr>
            <a:r>
              <a:rPr lang="de-CH" b="1" dirty="0"/>
              <a:t>Anpassungen WEGM </a:t>
            </a:r>
            <a:r>
              <a:rPr lang="de-CH" b="1" dirty="0" smtClean="0"/>
              <a:t>(ev. Grosser </a:t>
            </a:r>
            <a:r>
              <a:rPr lang="de-CH" b="1" dirty="0"/>
              <a:t>Rat, Regierungsrat, Erziehungsrat)</a:t>
            </a:r>
          </a:p>
          <a:p>
            <a:r>
              <a:rPr lang="de-CH" dirty="0" smtClean="0"/>
              <a:t>WEGM </a:t>
            </a:r>
            <a:r>
              <a:rPr lang="de-CH" dirty="0"/>
              <a:t>hat Auswirkungen auf:</a:t>
            </a:r>
          </a:p>
          <a:p>
            <a:pPr marL="285750" indent="-285750">
              <a:buFont typeface="Arial" panose="020B0604020202020204" pitchFamily="34" charset="0"/>
              <a:buChar char="•"/>
            </a:pPr>
            <a:r>
              <a:rPr lang="de-CH" dirty="0"/>
              <a:t>die Stundentafel</a:t>
            </a:r>
          </a:p>
          <a:p>
            <a:pPr marL="285750" indent="-285750">
              <a:buFont typeface="Arial" panose="020B0604020202020204" pitchFamily="34" charset="0"/>
              <a:buChar char="•"/>
            </a:pPr>
            <a:r>
              <a:rPr lang="de-CH" dirty="0"/>
              <a:t>die Lehrpläne</a:t>
            </a:r>
          </a:p>
          <a:p>
            <a:pPr marL="285750" indent="-285750">
              <a:buFont typeface="Arial" panose="020B0604020202020204" pitchFamily="34" charset="0"/>
              <a:buChar char="•"/>
            </a:pPr>
            <a:r>
              <a:rPr lang="de-CH" dirty="0"/>
              <a:t>die rechtlichen Grundlagen, d.h. die Maturitätsprüfungsverordnung und die </a:t>
            </a:r>
            <a:r>
              <a:rPr lang="de-CH" dirty="0" smtClean="0"/>
              <a:t>Schullaufbahnverordnung</a:t>
            </a:r>
          </a:p>
          <a:p>
            <a:pPr marL="285750" indent="-285750">
              <a:buFont typeface="Arial" panose="020B0604020202020204" pitchFamily="34" charset="0"/>
              <a:buChar char="•"/>
            </a:pPr>
            <a:r>
              <a:rPr lang="de-CH" dirty="0" smtClean="0"/>
              <a:t>Budget (bei Erhöhung der Stundentafel)</a:t>
            </a:r>
          </a:p>
          <a:p>
            <a:endParaRPr lang="de-CH" dirty="0" smtClean="0"/>
          </a:p>
          <a:p>
            <a:r>
              <a:rPr lang="de-CH" dirty="0" smtClean="0"/>
              <a:t>Zuständigkeiten:</a:t>
            </a:r>
          </a:p>
          <a:p>
            <a:r>
              <a:rPr lang="de-CH" dirty="0" smtClean="0"/>
              <a:t>Stundentafel und Lehrpläne: Erziehungsrat</a:t>
            </a:r>
          </a:p>
          <a:p>
            <a:r>
              <a:rPr lang="de-CH" dirty="0" smtClean="0"/>
              <a:t>Verordnungen: Regierungsrat</a:t>
            </a:r>
          </a:p>
          <a:p>
            <a:r>
              <a:rPr lang="de-CH" dirty="0" smtClean="0"/>
              <a:t>Budgeterhöhung: Grosser Rat</a:t>
            </a:r>
            <a:endParaRPr lang="de-CH" dirty="0"/>
          </a:p>
        </p:txBody>
      </p:sp>
      <p:sp>
        <p:nvSpPr>
          <p:cNvPr id="26626" name="Datumsplatzhalter 10"/>
          <p:cNvSpPr>
            <a:spLocks noGrp="1"/>
          </p:cNvSpPr>
          <p:nvPr>
            <p:ph type="dt" sz="quarter" idx="11"/>
          </p:nvPr>
        </p:nvSpPr>
        <p:spPr bwMode="auto">
          <a:noFill/>
          <a:ln>
            <a:miter lim="800000"/>
            <a:headEnd/>
            <a:tailEnd/>
          </a:ln>
        </p:spPr>
        <p:txBody>
          <a:bodyPr wrap="square" numCol="1" compatLnSpc="1">
            <a:prstTxWarp prst="textNoShape">
              <a:avLst/>
            </a:prstTxWarp>
          </a:bodyPr>
          <a:lstStyle/>
          <a:p>
            <a:pPr fontAlgn="base">
              <a:spcBef>
                <a:spcPct val="0"/>
              </a:spcBef>
              <a:spcAft>
                <a:spcPct val="0"/>
              </a:spcAft>
            </a:pPr>
            <a:fld id="{307FFEA1-AD09-4034-9AA8-9EF9BEFF6F66}" type="datetime1">
              <a:rPr lang="de-CH"/>
              <a:pPr fontAlgn="base">
                <a:spcBef>
                  <a:spcPct val="0"/>
                </a:spcBef>
                <a:spcAft>
                  <a:spcPct val="0"/>
                </a:spcAft>
              </a:pPr>
              <a:t>12.01.2024</a:t>
            </a:fld>
            <a:endParaRPr lang="de-CH" dirty="0"/>
          </a:p>
        </p:txBody>
      </p:sp>
      <p:sp>
        <p:nvSpPr>
          <p:cNvPr id="26627" name="Fußzeilenplatzhalter 11"/>
          <p:cNvSpPr>
            <a:spLocks noGrp="1"/>
          </p:cNvSpPr>
          <p:nvPr>
            <p:ph type="ftr" sz="quarter" idx="12"/>
          </p:nvPr>
        </p:nvSpPr>
        <p:spPr bwMode="auto">
          <a:noFill/>
          <a:ln>
            <a:miter lim="800000"/>
            <a:headEnd/>
            <a:tailEnd/>
          </a:ln>
        </p:spPr>
        <p:txBody>
          <a:bodyPr wrap="square" numCol="1" compatLnSpc="1">
            <a:prstTxWarp prst="textNoShape">
              <a:avLst/>
            </a:prstTxWarp>
          </a:bodyPr>
          <a:lstStyle/>
          <a:p>
            <a:pPr fontAlgn="base">
              <a:spcBef>
                <a:spcPct val="0"/>
              </a:spcBef>
              <a:spcAft>
                <a:spcPct val="0"/>
              </a:spcAft>
            </a:pPr>
            <a:r>
              <a:rPr lang="de-CH" dirty="0"/>
              <a:t>Umsetzung von WEGM in Basel-Stadt</a:t>
            </a:r>
          </a:p>
          <a:p>
            <a:pPr fontAlgn="base">
              <a:spcBef>
                <a:spcPct val="0"/>
              </a:spcBef>
              <a:spcAft>
                <a:spcPct val="0"/>
              </a:spcAft>
            </a:pPr>
            <a:endParaRPr lang="de-CH" dirty="0"/>
          </a:p>
        </p:txBody>
      </p:sp>
      <p:sp>
        <p:nvSpPr>
          <p:cNvPr id="26628" name="Foliennummernplatzhalter 12"/>
          <p:cNvSpPr>
            <a:spLocks noGrp="1"/>
          </p:cNvSpPr>
          <p:nvPr>
            <p:ph type="sldNum" sz="quarter" idx="13"/>
          </p:nvPr>
        </p:nvSpPr>
        <p:spPr bwMode="auto">
          <a:noFill/>
          <a:ln>
            <a:miter lim="800000"/>
            <a:headEnd/>
            <a:tailEnd/>
          </a:ln>
        </p:spPr>
        <p:txBody>
          <a:bodyPr/>
          <a:lstStyle/>
          <a:p>
            <a:pPr defTabSz="358775">
              <a:tabLst>
                <a:tab pos="287338" algn="r"/>
              </a:tabLst>
            </a:pPr>
            <a:r>
              <a:rPr lang="de-CH"/>
              <a:t>|	</a:t>
            </a:r>
            <a:fld id="{68EE009D-E213-447D-9818-66C8564B3671}" type="slidenum">
              <a:rPr lang="de-CH"/>
              <a:pPr defTabSz="358775">
                <a:tabLst>
                  <a:tab pos="287338" algn="r"/>
                </a:tabLst>
              </a:pPr>
              <a:t>4</a:t>
            </a:fld>
            <a:endParaRPr lang="de-CH"/>
          </a:p>
        </p:txBody>
      </p:sp>
      <p:sp>
        <p:nvSpPr>
          <p:cNvPr id="26629" name="Rectangle 2"/>
          <p:cNvSpPr>
            <a:spLocks noGrp="1" noChangeArrowheads="1"/>
          </p:cNvSpPr>
          <p:nvPr>
            <p:ph type="title"/>
          </p:nvPr>
        </p:nvSpPr>
        <p:spPr/>
        <p:txBody>
          <a:bodyPr/>
          <a:lstStyle/>
          <a:p>
            <a:r>
              <a:rPr lang="de-CH" dirty="0"/>
              <a:t>Umsetzung WEGM in Basel-Stadt</a:t>
            </a:r>
          </a:p>
        </p:txBody>
      </p:sp>
      <p:pic>
        <p:nvPicPr>
          <p:cNvPr id="7" name="Grafi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35360" y="260648"/>
            <a:ext cx="3058674" cy="504445"/>
          </a:xfrm>
          <a:prstGeom prst="rect">
            <a:avLst/>
          </a:prstGeom>
        </p:spPr>
      </p:pic>
    </p:spTree>
    <p:extLst>
      <p:ext uri="{BB962C8B-B14F-4D97-AF65-F5344CB8AC3E}">
        <p14:creationId xmlns:p14="http://schemas.microsoft.com/office/powerpoint/2010/main" val="19974038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5" name="Rectangle 3"/>
          <p:cNvSpPr>
            <a:spLocks noGrp="1" noChangeArrowheads="1"/>
          </p:cNvSpPr>
          <p:nvPr>
            <p:ph sz="quarter" idx="10"/>
          </p:nvPr>
        </p:nvSpPr>
        <p:spPr/>
        <p:txBody>
          <a:bodyPr/>
          <a:lstStyle/>
          <a:p>
            <a:endParaRPr lang="de-CH" dirty="0"/>
          </a:p>
          <a:p>
            <a:r>
              <a:rPr lang="de-CH" dirty="0"/>
              <a:t>Auftraggeber: Patrick Langloh, Leiter Mittelschulen und Berufsbildung</a:t>
            </a:r>
          </a:p>
          <a:p>
            <a:r>
              <a:rPr lang="de-CH" dirty="0"/>
              <a:t>Steuergruppe: AKOM</a:t>
            </a:r>
          </a:p>
          <a:p>
            <a:r>
              <a:rPr lang="de-CH" dirty="0"/>
              <a:t>Projektleiterin: Judith Hindermann, Leiterin Mittelschulen</a:t>
            </a:r>
          </a:p>
          <a:p>
            <a:r>
              <a:rPr lang="de-CH" dirty="0"/>
              <a:t>Teilprojektleitung Lehrpläne: </a:t>
            </a:r>
            <a:r>
              <a:rPr lang="de-CH" dirty="0" smtClean="0"/>
              <a:t>Marcel Knaus</a:t>
            </a:r>
            <a:endParaRPr lang="de-CH" dirty="0"/>
          </a:p>
          <a:p>
            <a:r>
              <a:rPr lang="de-CH" dirty="0"/>
              <a:t>Arbeitsgruppe (AG) WEGM: Patrick Langloh, Judith Hindermann, Barbara Freyberger</a:t>
            </a:r>
          </a:p>
          <a:p>
            <a:r>
              <a:rPr lang="de-CH" dirty="0"/>
              <a:t>Echogruppe: Vertretungen pro Schule, KSBS, FSS, </a:t>
            </a:r>
            <a:r>
              <a:rPr lang="de-CH" dirty="0" smtClean="0"/>
              <a:t>VMBS, Kommunikationsabteilung</a:t>
            </a:r>
          </a:p>
          <a:p>
            <a:endParaRPr lang="de-CH" dirty="0"/>
          </a:p>
          <a:p>
            <a:r>
              <a:rPr lang="de-CH" dirty="0" smtClean="0"/>
              <a:t>Entschädigung LP Echogruppe: 62.5 CHF/h</a:t>
            </a:r>
          </a:p>
          <a:p>
            <a:r>
              <a:rPr lang="de-CH" dirty="0" smtClean="0"/>
              <a:t>Keine zusätzliche Entschädigung für </a:t>
            </a:r>
            <a:r>
              <a:rPr lang="de-CH" dirty="0"/>
              <a:t>KSBS, FSS, </a:t>
            </a:r>
            <a:r>
              <a:rPr lang="de-CH" dirty="0" smtClean="0"/>
              <a:t>VMBS und Mitarbeitende Verwaltung</a:t>
            </a:r>
            <a:endParaRPr lang="de-CH" dirty="0"/>
          </a:p>
          <a:p>
            <a:endParaRPr lang="de-CH" dirty="0"/>
          </a:p>
          <a:p>
            <a:endParaRPr lang="de-CH" dirty="0"/>
          </a:p>
        </p:txBody>
      </p:sp>
      <p:sp>
        <p:nvSpPr>
          <p:cNvPr id="26626" name="Datumsplatzhalter 10"/>
          <p:cNvSpPr>
            <a:spLocks noGrp="1"/>
          </p:cNvSpPr>
          <p:nvPr>
            <p:ph type="dt" sz="quarter" idx="11"/>
          </p:nvPr>
        </p:nvSpPr>
        <p:spPr bwMode="auto">
          <a:noFill/>
          <a:ln>
            <a:miter lim="800000"/>
            <a:headEnd/>
            <a:tailEnd/>
          </a:ln>
        </p:spPr>
        <p:txBody>
          <a:bodyPr wrap="square" numCol="1" compatLnSpc="1">
            <a:prstTxWarp prst="textNoShape">
              <a:avLst/>
            </a:prstTxWarp>
          </a:bodyPr>
          <a:lstStyle/>
          <a:p>
            <a:pPr fontAlgn="base">
              <a:spcBef>
                <a:spcPct val="0"/>
              </a:spcBef>
              <a:spcAft>
                <a:spcPct val="0"/>
              </a:spcAft>
            </a:pPr>
            <a:fld id="{307FFEA1-AD09-4034-9AA8-9EF9BEFF6F66}" type="datetime1">
              <a:rPr lang="de-CH"/>
              <a:pPr fontAlgn="base">
                <a:spcBef>
                  <a:spcPct val="0"/>
                </a:spcBef>
                <a:spcAft>
                  <a:spcPct val="0"/>
                </a:spcAft>
              </a:pPr>
              <a:t>12.01.2024</a:t>
            </a:fld>
            <a:endParaRPr lang="de-CH" dirty="0"/>
          </a:p>
        </p:txBody>
      </p:sp>
      <p:sp>
        <p:nvSpPr>
          <p:cNvPr id="26627" name="Fußzeilenplatzhalter 11"/>
          <p:cNvSpPr>
            <a:spLocks noGrp="1"/>
          </p:cNvSpPr>
          <p:nvPr>
            <p:ph type="ftr" sz="quarter" idx="12"/>
          </p:nvPr>
        </p:nvSpPr>
        <p:spPr bwMode="auto">
          <a:noFill/>
          <a:ln>
            <a:miter lim="800000"/>
            <a:headEnd/>
            <a:tailEnd/>
          </a:ln>
        </p:spPr>
        <p:txBody>
          <a:bodyPr wrap="square" numCol="1" compatLnSpc="1">
            <a:prstTxWarp prst="textNoShape">
              <a:avLst/>
            </a:prstTxWarp>
          </a:bodyPr>
          <a:lstStyle/>
          <a:p>
            <a:pPr fontAlgn="base">
              <a:spcBef>
                <a:spcPct val="0"/>
              </a:spcBef>
              <a:spcAft>
                <a:spcPct val="0"/>
              </a:spcAft>
            </a:pPr>
            <a:r>
              <a:rPr lang="de-CH" dirty="0"/>
              <a:t>Umsetzung von WEGM in Basel-Stadt</a:t>
            </a:r>
          </a:p>
        </p:txBody>
      </p:sp>
      <p:sp>
        <p:nvSpPr>
          <p:cNvPr id="26628" name="Foliennummernplatzhalter 12"/>
          <p:cNvSpPr>
            <a:spLocks noGrp="1"/>
          </p:cNvSpPr>
          <p:nvPr>
            <p:ph type="sldNum" sz="quarter" idx="13"/>
          </p:nvPr>
        </p:nvSpPr>
        <p:spPr bwMode="auto">
          <a:noFill/>
          <a:ln>
            <a:miter lim="800000"/>
            <a:headEnd/>
            <a:tailEnd/>
          </a:ln>
        </p:spPr>
        <p:txBody>
          <a:bodyPr/>
          <a:lstStyle/>
          <a:p>
            <a:pPr defTabSz="358775">
              <a:tabLst>
                <a:tab pos="287338" algn="r"/>
              </a:tabLst>
            </a:pPr>
            <a:r>
              <a:rPr lang="de-CH"/>
              <a:t>|	</a:t>
            </a:r>
            <a:fld id="{68EE009D-E213-447D-9818-66C8564B3671}" type="slidenum">
              <a:rPr lang="de-CH"/>
              <a:pPr defTabSz="358775">
                <a:tabLst>
                  <a:tab pos="287338" algn="r"/>
                </a:tabLst>
              </a:pPr>
              <a:t>5</a:t>
            </a:fld>
            <a:endParaRPr lang="de-CH"/>
          </a:p>
        </p:txBody>
      </p:sp>
      <p:sp>
        <p:nvSpPr>
          <p:cNvPr id="26629" name="Rectangle 2"/>
          <p:cNvSpPr>
            <a:spLocks noGrp="1" noChangeArrowheads="1"/>
          </p:cNvSpPr>
          <p:nvPr>
            <p:ph type="title"/>
          </p:nvPr>
        </p:nvSpPr>
        <p:spPr/>
        <p:txBody>
          <a:bodyPr/>
          <a:lstStyle/>
          <a:p>
            <a:r>
              <a:rPr lang="de-CH" dirty="0"/>
              <a:t>Projektorganisation Umsetzung WEGM in Basel-Stadt</a:t>
            </a:r>
          </a:p>
        </p:txBody>
      </p:sp>
      <p:pic>
        <p:nvPicPr>
          <p:cNvPr id="7" name="Grafi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35360" y="260648"/>
            <a:ext cx="3058674" cy="504445"/>
          </a:xfrm>
          <a:prstGeom prst="rect">
            <a:avLst/>
          </a:prstGeom>
        </p:spPr>
      </p:pic>
    </p:spTree>
    <p:extLst>
      <p:ext uri="{BB962C8B-B14F-4D97-AF65-F5344CB8AC3E}">
        <p14:creationId xmlns:p14="http://schemas.microsoft.com/office/powerpoint/2010/main" val="21867014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5" name="Rectangle 3"/>
          <p:cNvSpPr>
            <a:spLocks noGrp="1" noChangeArrowheads="1"/>
          </p:cNvSpPr>
          <p:nvPr>
            <p:ph sz="quarter" idx="10"/>
          </p:nvPr>
        </p:nvSpPr>
        <p:spPr/>
        <p:txBody>
          <a:bodyPr/>
          <a:lstStyle/>
          <a:p>
            <a:endParaRPr lang="de-CH" dirty="0"/>
          </a:p>
          <a:p>
            <a:r>
              <a:rPr lang="de-CH" dirty="0" smtClean="0"/>
              <a:t>Die Echogruppe gibt der Projektleitung Rückmeldung zu den Vorschlägen aus Sicht Lehrpersonen und Schulstandorten während der Erarbeitung der Grundlagen von Januar bis Juni 2024.</a:t>
            </a:r>
          </a:p>
          <a:p>
            <a:endParaRPr lang="de-CH" dirty="0"/>
          </a:p>
          <a:p>
            <a:r>
              <a:rPr lang="de-CH" dirty="0" smtClean="0"/>
              <a:t>Die Kommunikation über WEGM an den Schulen verläuft wie üblich über die Linie, d.h. die Rektorate.</a:t>
            </a:r>
          </a:p>
          <a:p>
            <a:endParaRPr lang="de-CH" dirty="0"/>
          </a:p>
          <a:p>
            <a:r>
              <a:rPr lang="de-CH" dirty="0" smtClean="0"/>
              <a:t>Die Folien sind öffentlich ab 15. Januar 2024.</a:t>
            </a:r>
            <a:endParaRPr lang="de-CH" dirty="0"/>
          </a:p>
        </p:txBody>
      </p:sp>
      <p:sp>
        <p:nvSpPr>
          <p:cNvPr id="26626" name="Datumsplatzhalter 10"/>
          <p:cNvSpPr>
            <a:spLocks noGrp="1"/>
          </p:cNvSpPr>
          <p:nvPr>
            <p:ph type="dt" sz="quarter" idx="11"/>
          </p:nvPr>
        </p:nvSpPr>
        <p:spPr bwMode="auto">
          <a:noFill/>
          <a:ln>
            <a:miter lim="800000"/>
            <a:headEnd/>
            <a:tailEnd/>
          </a:ln>
        </p:spPr>
        <p:txBody>
          <a:bodyPr wrap="square" numCol="1" compatLnSpc="1">
            <a:prstTxWarp prst="textNoShape">
              <a:avLst/>
            </a:prstTxWarp>
          </a:bodyPr>
          <a:lstStyle/>
          <a:p>
            <a:pPr fontAlgn="base">
              <a:spcBef>
                <a:spcPct val="0"/>
              </a:spcBef>
              <a:spcAft>
                <a:spcPct val="0"/>
              </a:spcAft>
            </a:pPr>
            <a:fld id="{307FFEA1-AD09-4034-9AA8-9EF9BEFF6F66}" type="datetime1">
              <a:rPr lang="de-CH"/>
              <a:pPr fontAlgn="base">
                <a:spcBef>
                  <a:spcPct val="0"/>
                </a:spcBef>
                <a:spcAft>
                  <a:spcPct val="0"/>
                </a:spcAft>
              </a:pPr>
              <a:t>12.01.2024</a:t>
            </a:fld>
            <a:endParaRPr lang="de-CH" dirty="0"/>
          </a:p>
        </p:txBody>
      </p:sp>
      <p:sp>
        <p:nvSpPr>
          <p:cNvPr id="26627" name="Fußzeilenplatzhalter 11"/>
          <p:cNvSpPr>
            <a:spLocks noGrp="1"/>
          </p:cNvSpPr>
          <p:nvPr>
            <p:ph type="ftr" sz="quarter" idx="12"/>
          </p:nvPr>
        </p:nvSpPr>
        <p:spPr bwMode="auto">
          <a:noFill/>
          <a:ln>
            <a:miter lim="800000"/>
            <a:headEnd/>
            <a:tailEnd/>
          </a:ln>
        </p:spPr>
        <p:txBody>
          <a:bodyPr wrap="square" numCol="1" compatLnSpc="1">
            <a:prstTxWarp prst="textNoShape">
              <a:avLst/>
            </a:prstTxWarp>
          </a:bodyPr>
          <a:lstStyle/>
          <a:p>
            <a:pPr fontAlgn="base">
              <a:spcBef>
                <a:spcPct val="0"/>
              </a:spcBef>
              <a:spcAft>
                <a:spcPct val="0"/>
              </a:spcAft>
            </a:pPr>
            <a:r>
              <a:rPr lang="de-CH" dirty="0"/>
              <a:t>Umsetzung von WEGM in Basel-Stadt</a:t>
            </a:r>
          </a:p>
        </p:txBody>
      </p:sp>
      <p:sp>
        <p:nvSpPr>
          <p:cNvPr id="26628" name="Foliennummernplatzhalter 12"/>
          <p:cNvSpPr>
            <a:spLocks noGrp="1"/>
          </p:cNvSpPr>
          <p:nvPr>
            <p:ph type="sldNum" sz="quarter" idx="13"/>
          </p:nvPr>
        </p:nvSpPr>
        <p:spPr bwMode="auto">
          <a:noFill/>
          <a:ln>
            <a:miter lim="800000"/>
            <a:headEnd/>
            <a:tailEnd/>
          </a:ln>
        </p:spPr>
        <p:txBody>
          <a:bodyPr/>
          <a:lstStyle/>
          <a:p>
            <a:pPr defTabSz="358775">
              <a:tabLst>
                <a:tab pos="287338" algn="r"/>
              </a:tabLst>
            </a:pPr>
            <a:r>
              <a:rPr lang="de-CH"/>
              <a:t>|	</a:t>
            </a:r>
            <a:fld id="{68EE009D-E213-447D-9818-66C8564B3671}" type="slidenum">
              <a:rPr lang="de-CH"/>
              <a:pPr defTabSz="358775">
                <a:tabLst>
                  <a:tab pos="287338" algn="r"/>
                </a:tabLst>
              </a:pPr>
              <a:t>6</a:t>
            </a:fld>
            <a:endParaRPr lang="de-CH"/>
          </a:p>
        </p:txBody>
      </p:sp>
      <p:sp>
        <p:nvSpPr>
          <p:cNvPr id="26629" name="Rectangle 2"/>
          <p:cNvSpPr>
            <a:spLocks noGrp="1" noChangeArrowheads="1"/>
          </p:cNvSpPr>
          <p:nvPr>
            <p:ph type="title"/>
          </p:nvPr>
        </p:nvSpPr>
        <p:spPr/>
        <p:txBody>
          <a:bodyPr/>
          <a:lstStyle/>
          <a:p>
            <a:r>
              <a:rPr lang="de-CH" dirty="0" smtClean="0"/>
              <a:t>Auftrag Echogruppe und Kommunikation</a:t>
            </a:r>
            <a:endParaRPr lang="de-CH" dirty="0"/>
          </a:p>
        </p:txBody>
      </p:sp>
      <p:pic>
        <p:nvPicPr>
          <p:cNvPr id="7" name="Grafi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35360" y="260648"/>
            <a:ext cx="3058674" cy="504445"/>
          </a:xfrm>
          <a:prstGeom prst="rect">
            <a:avLst/>
          </a:prstGeom>
        </p:spPr>
      </p:pic>
    </p:spTree>
    <p:extLst>
      <p:ext uri="{BB962C8B-B14F-4D97-AF65-F5344CB8AC3E}">
        <p14:creationId xmlns:p14="http://schemas.microsoft.com/office/powerpoint/2010/main" val="24906333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5" name="Rectangle 3"/>
          <p:cNvSpPr>
            <a:spLocks noGrp="1" noChangeArrowheads="1"/>
          </p:cNvSpPr>
          <p:nvPr>
            <p:ph sz="quarter" idx="10"/>
          </p:nvPr>
        </p:nvSpPr>
        <p:spPr/>
        <p:txBody>
          <a:bodyPr/>
          <a:lstStyle/>
          <a:p>
            <a:r>
              <a:rPr lang="de-CH" b="1" dirty="0"/>
              <a:t>Januar – Juni 2024</a:t>
            </a:r>
            <a:endParaRPr lang="de-CH" dirty="0"/>
          </a:p>
          <a:p>
            <a:pPr lvl="0"/>
            <a:r>
              <a:rPr lang="de-CH" dirty="0"/>
              <a:t>AG WEGM bereitet vor:</a:t>
            </a:r>
          </a:p>
          <a:p>
            <a:pPr lvl="1"/>
            <a:r>
              <a:rPr lang="de-CH" dirty="0"/>
              <a:t>Projektpapier, das umfassend Projekt beschreibt und in Konsultation geht</a:t>
            </a:r>
          </a:p>
          <a:p>
            <a:pPr lvl="1"/>
            <a:r>
              <a:rPr lang="de-CH" dirty="0"/>
              <a:t>Entwürfe kantonale und schulische Stundentafeln</a:t>
            </a:r>
          </a:p>
          <a:p>
            <a:pPr lvl="1"/>
            <a:r>
              <a:rPr lang="de-CH" dirty="0"/>
              <a:t>Entwürfe Verordnungsänderungen als Synopsen</a:t>
            </a:r>
          </a:p>
          <a:p>
            <a:pPr lvl="1"/>
            <a:endParaRPr lang="de-CH" dirty="0"/>
          </a:p>
          <a:p>
            <a:r>
              <a:rPr lang="de-CH" b="1" dirty="0"/>
              <a:t>SJ 2024/25</a:t>
            </a:r>
            <a:endParaRPr lang="de-CH" dirty="0"/>
          </a:p>
          <a:p>
            <a:pPr lvl="0"/>
            <a:r>
              <a:rPr lang="de-CH" dirty="0"/>
              <a:t>Konsultation </a:t>
            </a:r>
          </a:p>
          <a:p>
            <a:pPr lvl="0"/>
            <a:r>
              <a:rPr lang="de-CH" dirty="0"/>
              <a:t>e</a:t>
            </a:r>
            <a:r>
              <a:rPr lang="de-CH" dirty="0" smtClean="0"/>
              <a:t>v. Ratschlag </a:t>
            </a:r>
            <a:r>
              <a:rPr lang="de-CH" dirty="0"/>
              <a:t>an den Grossen Rat für Budget und Kenntnisnahme Projektplanung</a:t>
            </a:r>
          </a:p>
          <a:p>
            <a:pPr lvl="0"/>
            <a:r>
              <a:rPr lang="de-CH" dirty="0"/>
              <a:t>Lehrpläne werden erarbeitet</a:t>
            </a:r>
          </a:p>
          <a:p>
            <a:r>
              <a:rPr lang="de-CH" dirty="0"/>
              <a:t> </a:t>
            </a:r>
          </a:p>
          <a:p>
            <a:r>
              <a:rPr lang="de-CH" dirty="0"/>
              <a:t>.</a:t>
            </a:r>
          </a:p>
        </p:txBody>
      </p:sp>
      <p:sp>
        <p:nvSpPr>
          <p:cNvPr id="26626" name="Datumsplatzhalter 10"/>
          <p:cNvSpPr>
            <a:spLocks noGrp="1"/>
          </p:cNvSpPr>
          <p:nvPr>
            <p:ph type="dt" sz="quarter" idx="11"/>
          </p:nvPr>
        </p:nvSpPr>
        <p:spPr bwMode="auto">
          <a:noFill/>
          <a:ln>
            <a:miter lim="800000"/>
            <a:headEnd/>
            <a:tailEnd/>
          </a:ln>
        </p:spPr>
        <p:txBody>
          <a:bodyPr wrap="square" numCol="1" compatLnSpc="1">
            <a:prstTxWarp prst="textNoShape">
              <a:avLst/>
            </a:prstTxWarp>
          </a:bodyPr>
          <a:lstStyle/>
          <a:p>
            <a:pPr fontAlgn="base">
              <a:spcBef>
                <a:spcPct val="0"/>
              </a:spcBef>
              <a:spcAft>
                <a:spcPct val="0"/>
              </a:spcAft>
            </a:pPr>
            <a:fld id="{307FFEA1-AD09-4034-9AA8-9EF9BEFF6F66}" type="datetime1">
              <a:rPr lang="de-CH"/>
              <a:pPr fontAlgn="base">
                <a:spcBef>
                  <a:spcPct val="0"/>
                </a:spcBef>
                <a:spcAft>
                  <a:spcPct val="0"/>
                </a:spcAft>
              </a:pPr>
              <a:t>12.01.2024</a:t>
            </a:fld>
            <a:endParaRPr lang="de-CH" dirty="0"/>
          </a:p>
        </p:txBody>
      </p:sp>
      <p:sp>
        <p:nvSpPr>
          <p:cNvPr id="26627" name="Fußzeilenplatzhalter 11"/>
          <p:cNvSpPr>
            <a:spLocks noGrp="1"/>
          </p:cNvSpPr>
          <p:nvPr>
            <p:ph type="ftr" sz="quarter" idx="12"/>
          </p:nvPr>
        </p:nvSpPr>
        <p:spPr bwMode="auto">
          <a:noFill/>
          <a:ln>
            <a:miter lim="800000"/>
            <a:headEnd/>
            <a:tailEnd/>
          </a:ln>
        </p:spPr>
        <p:txBody>
          <a:bodyPr wrap="square" numCol="1" compatLnSpc="1">
            <a:prstTxWarp prst="textNoShape">
              <a:avLst/>
            </a:prstTxWarp>
          </a:bodyPr>
          <a:lstStyle/>
          <a:p>
            <a:pPr fontAlgn="base">
              <a:spcBef>
                <a:spcPct val="0"/>
              </a:spcBef>
              <a:spcAft>
                <a:spcPct val="0"/>
              </a:spcAft>
            </a:pPr>
            <a:r>
              <a:rPr lang="de-CH" dirty="0"/>
              <a:t>Umsetzung von WEGM in Basel-Stadt</a:t>
            </a:r>
          </a:p>
        </p:txBody>
      </p:sp>
      <p:sp>
        <p:nvSpPr>
          <p:cNvPr id="26628" name="Foliennummernplatzhalter 12"/>
          <p:cNvSpPr>
            <a:spLocks noGrp="1"/>
          </p:cNvSpPr>
          <p:nvPr>
            <p:ph type="sldNum" sz="quarter" idx="13"/>
          </p:nvPr>
        </p:nvSpPr>
        <p:spPr bwMode="auto">
          <a:noFill/>
          <a:ln>
            <a:miter lim="800000"/>
            <a:headEnd/>
            <a:tailEnd/>
          </a:ln>
        </p:spPr>
        <p:txBody>
          <a:bodyPr/>
          <a:lstStyle/>
          <a:p>
            <a:pPr defTabSz="358775">
              <a:tabLst>
                <a:tab pos="287338" algn="r"/>
              </a:tabLst>
            </a:pPr>
            <a:r>
              <a:rPr lang="de-CH"/>
              <a:t>|	</a:t>
            </a:r>
            <a:fld id="{68EE009D-E213-447D-9818-66C8564B3671}" type="slidenum">
              <a:rPr lang="de-CH"/>
              <a:pPr defTabSz="358775">
                <a:tabLst>
                  <a:tab pos="287338" algn="r"/>
                </a:tabLst>
              </a:pPr>
              <a:t>7</a:t>
            </a:fld>
            <a:endParaRPr lang="de-CH"/>
          </a:p>
        </p:txBody>
      </p:sp>
      <p:sp>
        <p:nvSpPr>
          <p:cNvPr id="26629" name="Rectangle 2"/>
          <p:cNvSpPr>
            <a:spLocks noGrp="1" noChangeArrowheads="1"/>
          </p:cNvSpPr>
          <p:nvPr>
            <p:ph type="title"/>
          </p:nvPr>
        </p:nvSpPr>
        <p:spPr/>
        <p:txBody>
          <a:bodyPr/>
          <a:lstStyle/>
          <a:p>
            <a:r>
              <a:rPr lang="de-CH" dirty="0"/>
              <a:t>Eckwerte Umsetzung WEGM in Basel-Stadt 2024-2025</a:t>
            </a:r>
          </a:p>
        </p:txBody>
      </p:sp>
      <p:pic>
        <p:nvPicPr>
          <p:cNvPr id="7" name="Grafi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35360" y="260648"/>
            <a:ext cx="3058674" cy="504445"/>
          </a:xfrm>
          <a:prstGeom prst="rect">
            <a:avLst/>
          </a:prstGeom>
        </p:spPr>
      </p:pic>
    </p:spTree>
    <p:extLst>
      <p:ext uri="{BB962C8B-B14F-4D97-AF65-F5344CB8AC3E}">
        <p14:creationId xmlns:p14="http://schemas.microsoft.com/office/powerpoint/2010/main" val="42062947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5" name="Rectangle 3"/>
          <p:cNvSpPr>
            <a:spLocks noGrp="1" noChangeArrowheads="1"/>
          </p:cNvSpPr>
          <p:nvPr>
            <p:ph sz="quarter" idx="10"/>
          </p:nvPr>
        </p:nvSpPr>
        <p:spPr/>
        <p:txBody>
          <a:bodyPr/>
          <a:lstStyle/>
          <a:p>
            <a:r>
              <a:rPr lang="de-CH" b="1" dirty="0"/>
              <a:t>SJ 2025/26 </a:t>
            </a:r>
            <a:endParaRPr lang="de-CH" dirty="0"/>
          </a:p>
          <a:p>
            <a:pPr lvl="0"/>
            <a:r>
              <a:rPr lang="de-CH" dirty="0"/>
              <a:t>Beschluss </a:t>
            </a:r>
            <a:r>
              <a:rPr lang="de-CH" dirty="0" smtClean="0"/>
              <a:t>Stundentafel </a:t>
            </a:r>
            <a:r>
              <a:rPr lang="de-CH" dirty="0"/>
              <a:t>und </a:t>
            </a:r>
            <a:r>
              <a:rPr lang="de-CH" dirty="0" smtClean="0"/>
              <a:t>Lehrplan </a:t>
            </a:r>
            <a:r>
              <a:rPr lang="de-CH" dirty="0"/>
              <a:t>durch Erziehungsrat</a:t>
            </a:r>
          </a:p>
          <a:p>
            <a:pPr lvl="0"/>
            <a:r>
              <a:rPr lang="de-CH" dirty="0"/>
              <a:t>Anpassung Verordnungen durch Regierungsrat </a:t>
            </a:r>
          </a:p>
          <a:p>
            <a:pPr lvl="0"/>
            <a:r>
              <a:rPr lang="de-CH" dirty="0"/>
              <a:t>Anpassung Formular Lern- und Arbeitsverhalten und Zeugnisse </a:t>
            </a:r>
          </a:p>
          <a:p>
            <a:r>
              <a:rPr lang="de-CH" dirty="0"/>
              <a:t> </a:t>
            </a:r>
          </a:p>
          <a:p>
            <a:r>
              <a:rPr lang="de-CH" b="1" dirty="0"/>
              <a:t>SJ 2026/27</a:t>
            </a:r>
            <a:endParaRPr lang="de-CH" dirty="0"/>
          </a:p>
          <a:p>
            <a:pPr lvl="0"/>
            <a:r>
              <a:rPr lang="de-CH" dirty="0"/>
              <a:t>Anerkennungsgesuche aller Gymnasien Basel-Stadt werden bei der Konferenz der kantonalen Erziehungsdirektorinnen und -direktoren (EDK) eingereicht</a:t>
            </a:r>
          </a:p>
          <a:p>
            <a:r>
              <a:rPr lang="de-CH" dirty="0"/>
              <a:t> </a:t>
            </a:r>
          </a:p>
          <a:p>
            <a:r>
              <a:rPr lang="de-CH" b="1" dirty="0"/>
              <a:t>SJ 2027/28</a:t>
            </a:r>
            <a:endParaRPr lang="de-CH" dirty="0"/>
          </a:p>
          <a:p>
            <a:pPr lvl="0"/>
            <a:r>
              <a:rPr lang="de-CH" dirty="0"/>
              <a:t>Start neues Gymnasium</a:t>
            </a:r>
          </a:p>
          <a:p>
            <a:r>
              <a:rPr lang="de-CH" dirty="0"/>
              <a:t> </a:t>
            </a:r>
          </a:p>
          <a:p>
            <a:r>
              <a:rPr lang="de-CH" dirty="0"/>
              <a:t>.</a:t>
            </a:r>
          </a:p>
        </p:txBody>
      </p:sp>
      <p:sp>
        <p:nvSpPr>
          <p:cNvPr id="26626" name="Datumsplatzhalter 10"/>
          <p:cNvSpPr>
            <a:spLocks noGrp="1"/>
          </p:cNvSpPr>
          <p:nvPr>
            <p:ph type="dt" sz="quarter" idx="11"/>
          </p:nvPr>
        </p:nvSpPr>
        <p:spPr bwMode="auto">
          <a:noFill/>
          <a:ln>
            <a:miter lim="800000"/>
            <a:headEnd/>
            <a:tailEnd/>
          </a:ln>
        </p:spPr>
        <p:txBody>
          <a:bodyPr wrap="square" numCol="1" compatLnSpc="1">
            <a:prstTxWarp prst="textNoShape">
              <a:avLst/>
            </a:prstTxWarp>
          </a:bodyPr>
          <a:lstStyle/>
          <a:p>
            <a:pPr fontAlgn="base">
              <a:spcBef>
                <a:spcPct val="0"/>
              </a:spcBef>
              <a:spcAft>
                <a:spcPct val="0"/>
              </a:spcAft>
            </a:pPr>
            <a:fld id="{307FFEA1-AD09-4034-9AA8-9EF9BEFF6F66}" type="datetime1">
              <a:rPr lang="de-CH"/>
              <a:pPr fontAlgn="base">
                <a:spcBef>
                  <a:spcPct val="0"/>
                </a:spcBef>
                <a:spcAft>
                  <a:spcPct val="0"/>
                </a:spcAft>
              </a:pPr>
              <a:t>12.01.2024</a:t>
            </a:fld>
            <a:endParaRPr lang="de-CH" dirty="0"/>
          </a:p>
        </p:txBody>
      </p:sp>
      <p:sp>
        <p:nvSpPr>
          <p:cNvPr id="26627" name="Fußzeilenplatzhalter 11"/>
          <p:cNvSpPr>
            <a:spLocks noGrp="1"/>
          </p:cNvSpPr>
          <p:nvPr>
            <p:ph type="ftr" sz="quarter" idx="12"/>
          </p:nvPr>
        </p:nvSpPr>
        <p:spPr bwMode="auto">
          <a:noFill/>
          <a:ln>
            <a:miter lim="800000"/>
            <a:headEnd/>
            <a:tailEnd/>
          </a:ln>
        </p:spPr>
        <p:txBody>
          <a:bodyPr wrap="square" numCol="1" compatLnSpc="1">
            <a:prstTxWarp prst="textNoShape">
              <a:avLst/>
            </a:prstTxWarp>
          </a:bodyPr>
          <a:lstStyle/>
          <a:p>
            <a:pPr fontAlgn="base">
              <a:spcBef>
                <a:spcPct val="0"/>
              </a:spcBef>
              <a:spcAft>
                <a:spcPct val="0"/>
              </a:spcAft>
            </a:pPr>
            <a:r>
              <a:rPr lang="de-CH" dirty="0"/>
              <a:t>Umsetzung von WEGM in Basel-Stadt</a:t>
            </a:r>
          </a:p>
        </p:txBody>
      </p:sp>
      <p:sp>
        <p:nvSpPr>
          <p:cNvPr id="26628" name="Foliennummernplatzhalter 12"/>
          <p:cNvSpPr>
            <a:spLocks noGrp="1"/>
          </p:cNvSpPr>
          <p:nvPr>
            <p:ph type="sldNum" sz="quarter" idx="13"/>
          </p:nvPr>
        </p:nvSpPr>
        <p:spPr bwMode="auto">
          <a:noFill/>
          <a:ln>
            <a:miter lim="800000"/>
            <a:headEnd/>
            <a:tailEnd/>
          </a:ln>
        </p:spPr>
        <p:txBody>
          <a:bodyPr/>
          <a:lstStyle/>
          <a:p>
            <a:pPr defTabSz="358775">
              <a:tabLst>
                <a:tab pos="287338" algn="r"/>
              </a:tabLst>
            </a:pPr>
            <a:r>
              <a:rPr lang="de-CH"/>
              <a:t>|	</a:t>
            </a:r>
            <a:fld id="{68EE009D-E213-447D-9818-66C8564B3671}" type="slidenum">
              <a:rPr lang="de-CH"/>
              <a:pPr defTabSz="358775">
                <a:tabLst>
                  <a:tab pos="287338" algn="r"/>
                </a:tabLst>
              </a:pPr>
              <a:t>8</a:t>
            </a:fld>
            <a:endParaRPr lang="de-CH"/>
          </a:p>
        </p:txBody>
      </p:sp>
      <p:sp>
        <p:nvSpPr>
          <p:cNvPr id="26629" name="Rectangle 2"/>
          <p:cNvSpPr>
            <a:spLocks noGrp="1" noChangeArrowheads="1"/>
          </p:cNvSpPr>
          <p:nvPr>
            <p:ph type="title"/>
          </p:nvPr>
        </p:nvSpPr>
        <p:spPr/>
        <p:txBody>
          <a:bodyPr/>
          <a:lstStyle/>
          <a:p>
            <a:r>
              <a:rPr lang="de-CH" dirty="0"/>
              <a:t>Eckwerte Umsetzung WEGM in Basel-Stadt 2025-2027</a:t>
            </a:r>
          </a:p>
        </p:txBody>
      </p:sp>
      <p:pic>
        <p:nvPicPr>
          <p:cNvPr id="7" name="Grafi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35360" y="260648"/>
            <a:ext cx="3058674" cy="504445"/>
          </a:xfrm>
          <a:prstGeom prst="rect">
            <a:avLst/>
          </a:prstGeom>
        </p:spPr>
      </p:pic>
    </p:spTree>
    <p:extLst>
      <p:ext uri="{BB962C8B-B14F-4D97-AF65-F5344CB8AC3E}">
        <p14:creationId xmlns:p14="http://schemas.microsoft.com/office/powerpoint/2010/main" val="36705554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5" name="Rectangle 3"/>
          <p:cNvSpPr>
            <a:spLocks noGrp="1" noChangeArrowheads="1"/>
          </p:cNvSpPr>
          <p:nvPr>
            <p:ph sz="quarter" idx="10"/>
          </p:nvPr>
        </p:nvSpPr>
        <p:spPr/>
        <p:txBody>
          <a:bodyPr/>
          <a:lstStyle/>
          <a:p>
            <a:pPr marL="285750" indent="-285750">
              <a:buFontTx/>
              <a:buChar char="-"/>
            </a:pPr>
            <a:r>
              <a:rPr lang="de-CH" dirty="0" smtClean="0"/>
              <a:t>Kein Sparauftrag verbunden mit WEGM. </a:t>
            </a:r>
          </a:p>
          <a:p>
            <a:pPr marL="285750" indent="-285750">
              <a:buFontTx/>
              <a:buChar char="-"/>
            </a:pPr>
            <a:r>
              <a:rPr lang="de-CH" dirty="0" smtClean="0"/>
              <a:t>Zusätzliche Lektionen kosten (viel) Geld, das ab 2027 zur Verfügung stehen muss.</a:t>
            </a:r>
          </a:p>
          <a:p>
            <a:pPr marL="285750" indent="-285750">
              <a:buFontTx/>
              <a:buChar char="-"/>
            </a:pPr>
            <a:r>
              <a:rPr lang="de-CH" dirty="0" smtClean="0"/>
              <a:t>WEGM </a:t>
            </a:r>
            <a:r>
              <a:rPr lang="de-CH" dirty="0"/>
              <a:t>verlangt eine Wahlmöglichkeit in der zweiten Landessprache, d.h. in BS muss ausser 	Französisch neu auch Italienisch als Grundlagenfach angeboten werden.</a:t>
            </a:r>
          </a:p>
          <a:p>
            <a:pPr marL="285750" indent="-285750">
              <a:buFontTx/>
              <a:buChar char="-"/>
            </a:pPr>
            <a:r>
              <a:rPr lang="de-CH" dirty="0"/>
              <a:t>WEGM gibt Mindestprozentvorgaben bezüglich Fächergruppen, die eingehalten werden müssen.</a:t>
            </a:r>
          </a:p>
          <a:p>
            <a:pPr marL="285750" indent="-285750">
              <a:buFontTx/>
              <a:buChar char="-"/>
            </a:pPr>
            <a:r>
              <a:rPr lang="de-CH" dirty="0"/>
              <a:t>Ein additiver Umgang mit den Vorgaben von WEGM bedeutet, dass die Schülerinnen und Schüler einen volleren Stundenplan </a:t>
            </a:r>
            <a:r>
              <a:rPr lang="de-CH" dirty="0" smtClean="0"/>
              <a:t>haben. Die AKOM und Leitung MB sind gegen ein rein additives Vorgehen.</a:t>
            </a:r>
            <a:endParaRPr lang="de-CH" dirty="0"/>
          </a:p>
          <a:p>
            <a:pPr marL="285750" indent="-285750">
              <a:buFontTx/>
              <a:buChar char="-"/>
            </a:pPr>
            <a:r>
              <a:rPr lang="de-CH" dirty="0"/>
              <a:t>Erläuterung aktuelle Verteilung und Diskussion Vorschlag 1 </a:t>
            </a:r>
            <a:r>
              <a:rPr lang="de-CH" dirty="0" smtClean="0"/>
              <a:t>(Grundlagenfach 6Plus), 2 (Schulspezifisches Maximal), 3 (Kostenneutral).</a:t>
            </a:r>
            <a:endParaRPr lang="de-CH" dirty="0"/>
          </a:p>
          <a:p>
            <a:pPr marL="285750" indent="-285750">
              <a:buFontTx/>
              <a:buChar char="-"/>
            </a:pPr>
            <a:endParaRPr lang="de-CH" dirty="0"/>
          </a:p>
          <a:p>
            <a:pPr marL="285750" indent="-285750">
              <a:buFontTx/>
              <a:buChar char="-"/>
            </a:pPr>
            <a:endParaRPr lang="de-CH" dirty="0"/>
          </a:p>
          <a:p>
            <a:pPr marL="285750" indent="-285750">
              <a:buFontTx/>
              <a:buChar char="-"/>
            </a:pPr>
            <a:endParaRPr lang="de-CH" dirty="0"/>
          </a:p>
          <a:p>
            <a:pPr marL="285750" indent="-285750">
              <a:buFontTx/>
              <a:buChar char="-"/>
            </a:pPr>
            <a:endParaRPr lang="de-CH" dirty="0"/>
          </a:p>
        </p:txBody>
      </p:sp>
      <p:sp>
        <p:nvSpPr>
          <p:cNvPr id="26626" name="Datumsplatzhalter 10"/>
          <p:cNvSpPr>
            <a:spLocks noGrp="1"/>
          </p:cNvSpPr>
          <p:nvPr>
            <p:ph type="dt" sz="quarter" idx="11"/>
          </p:nvPr>
        </p:nvSpPr>
        <p:spPr bwMode="auto">
          <a:noFill/>
          <a:ln>
            <a:miter lim="800000"/>
            <a:headEnd/>
            <a:tailEnd/>
          </a:ln>
        </p:spPr>
        <p:txBody>
          <a:bodyPr wrap="square" numCol="1" compatLnSpc="1">
            <a:prstTxWarp prst="textNoShape">
              <a:avLst/>
            </a:prstTxWarp>
          </a:bodyPr>
          <a:lstStyle/>
          <a:p>
            <a:pPr fontAlgn="base">
              <a:spcBef>
                <a:spcPct val="0"/>
              </a:spcBef>
              <a:spcAft>
                <a:spcPct val="0"/>
              </a:spcAft>
            </a:pPr>
            <a:fld id="{307FFEA1-AD09-4034-9AA8-9EF9BEFF6F66}" type="datetime1">
              <a:rPr lang="de-CH"/>
              <a:pPr fontAlgn="base">
                <a:spcBef>
                  <a:spcPct val="0"/>
                </a:spcBef>
                <a:spcAft>
                  <a:spcPct val="0"/>
                </a:spcAft>
              </a:pPr>
              <a:t>12.01.2024</a:t>
            </a:fld>
            <a:endParaRPr lang="de-CH" dirty="0"/>
          </a:p>
        </p:txBody>
      </p:sp>
      <p:sp>
        <p:nvSpPr>
          <p:cNvPr id="26627" name="Fußzeilenplatzhalter 11"/>
          <p:cNvSpPr>
            <a:spLocks noGrp="1"/>
          </p:cNvSpPr>
          <p:nvPr>
            <p:ph type="ftr" sz="quarter" idx="12"/>
          </p:nvPr>
        </p:nvSpPr>
        <p:spPr bwMode="auto">
          <a:noFill/>
          <a:ln>
            <a:miter lim="800000"/>
            <a:headEnd/>
            <a:tailEnd/>
          </a:ln>
        </p:spPr>
        <p:txBody>
          <a:bodyPr wrap="square" numCol="1" compatLnSpc="1">
            <a:prstTxWarp prst="textNoShape">
              <a:avLst/>
            </a:prstTxWarp>
          </a:bodyPr>
          <a:lstStyle/>
          <a:p>
            <a:pPr fontAlgn="base">
              <a:spcBef>
                <a:spcPct val="0"/>
              </a:spcBef>
              <a:spcAft>
                <a:spcPct val="0"/>
              </a:spcAft>
            </a:pPr>
            <a:r>
              <a:rPr lang="de-CH" dirty="0"/>
              <a:t>Umsetzung von WEGM in Basel-Stadt</a:t>
            </a:r>
          </a:p>
        </p:txBody>
      </p:sp>
      <p:sp>
        <p:nvSpPr>
          <p:cNvPr id="26628" name="Foliennummernplatzhalter 12"/>
          <p:cNvSpPr>
            <a:spLocks noGrp="1"/>
          </p:cNvSpPr>
          <p:nvPr>
            <p:ph type="sldNum" sz="quarter" idx="13"/>
          </p:nvPr>
        </p:nvSpPr>
        <p:spPr bwMode="auto">
          <a:noFill/>
          <a:ln>
            <a:miter lim="800000"/>
            <a:headEnd/>
            <a:tailEnd/>
          </a:ln>
        </p:spPr>
        <p:txBody>
          <a:bodyPr/>
          <a:lstStyle/>
          <a:p>
            <a:pPr defTabSz="358775">
              <a:tabLst>
                <a:tab pos="287338" algn="r"/>
              </a:tabLst>
            </a:pPr>
            <a:r>
              <a:rPr lang="de-CH"/>
              <a:t>|	</a:t>
            </a:r>
            <a:fld id="{68EE009D-E213-447D-9818-66C8564B3671}" type="slidenum">
              <a:rPr lang="de-CH"/>
              <a:pPr defTabSz="358775">
                <a:tabLst>
                  <a:tab pos="287338" algn="r"/>
                </a:tabLst>
              </a:pPr>
              <a:t>9</a:t>
            </a:fld>
            <a:endParaRPr lang="de-CH"/>
          </a:p>
        </p:txBody>
      </p:sp>
      <p:sp>
        <p:nvSpPr>
          <p:cNvPr id="26629" name="Rectangle 2"/>
          <p:cNvSpPr>
            <a:spLocks noGrp="1" noChangeArrowheads="1"/>
          </p:cNvSpPr>
          <p:nvPr>
            <p:ph type="title"/>
          </p:nvPr>
        </p:nvSpPr>
        <p:spPr/>
        <p:txBody>
          <a:bodyPr/>
          <a:lstStyle/>
          <a:p>
            <a:r>
              <a:rPr lang="de-CH" dirty="0"/>
              <a:t>Stundentafel: Prämissen und Diskussion</a:t>
            </a:r>
          </a:p>
        </p:txBody>
      </p:sp>
      <p:pic>
        <p:nvPicPr>
          <p:cNvPr id="7" name="Grafi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35360" y="260648"/>
            <a:ext cx="3058674" cy="504445"/>
          </a:xfrm>
          <a:prstGeom prst="rect">
            <a:avLst/>
          </a:prstGeom>
        </p:spPr>
      </p:pic>
    </p:spTree>
    <p:extLst>
      <p:ext uri="{BB962C8B-B14F-4D97-AF65-F5344CB8AC3E}">
        <p14:creationId xmlns:p14="http://schemas.microsoft.com/office/powerpoint/2010/main" val="3901544736"/>
      </p:ext>
    </p:extLst>
  </p:cSld>
  <p:clrMapOvr>
    <a:masterClrMapping/>
  </p:clrMapOvr>
</p:sld>
</file>

<file path=ppt/theme/theme1.xml><?xml version="1.0" encoding="utf-8"?>
<a:theme xmlns:a="http://schemas.openxmlformats.org/drawingml/2006/main" name="BS_standard">
  <a:themeElements>
    <a:clrScheme name="BS-Theme-Colors">
      <a:dk1>
        <a:sysClr val="windowText" lastClr="000000"/>
      </a:dk1>
      <a:lt1>
        <a:sysClr val="window" lastClr="FFFFFF"/>
      </a:lt1>
      <a:dk2>
        <a:srgbClr val="000000"/>
      </a:dk2>
      <a:lt2>
        <a:srgbClr val="999999"/>
      </a:lt2>
      <a:accent1>
        <a:srgbClr val="B9282E"/>
      </a:accent1>
      <a:accent2>
        <a:srgbClr val="E78E23"/>
      </a:accent2>
      <a:accent3>
        <a:srgbClr val="467B93"/>
      </a:accent3>
      <a:accent4>
        <a:srgbClr val="003958"/>
      </a:accent4>
      <a:accent5>
        <a:srgbClr val="8EC033"/>
      </a:accent5>
      <a:accent6>
        <a:srgbClr val="24732E"/>
      </a:accent6>
      <a:hlink>
        <a:srgbClr val="003958"/>
      </a:hlink>
      <a:folHlink>
        <a:srgbClr val="467B93"/>
      </a:folHlink>
    </a:clrScheme>
    <a:fontScheme name="Swiss-TPH-Theme-Fonts">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solidFill>
          <a:schemeClr val="bg2"/>
        </a:solidFill>
      </a:spPr>
      <a:bodyPr wrap="square" rtlCol="0">
        <a:spAutoFit/>
      </a:bodyPr>
      <a:lstStyle>
        <a:defPPr>
          <a:defRPr dirty="0" err="1" smtClean="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BS_standard_mitBeispielFolien_office_2010</Template>
  <TotalTime>0</TotalTime>
  <Words>1352</Words>
  <Application>Microsoft Office PowerPoint</Application>
  <PresentationFormat>Breitbild</PresentationFormat>
  <Paragraphs>200</Paragraphs>
  <Slides>15</Slides>
  <Notes>14</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15</vt:i4>
      </vt:variant>
    </vt:vector>
  </HeadingPairs>
  <TitlesOfParts>
    <vt:vector size="19" baseType="lpstr">
      <vt:lpstr>Arial</vt:lpstr>
      <vt:lpstr>Calibri</vt:lpstr>
      <vt:lpstr>Symbol</vt:lpstr>
      <vt:lpstr>BS_standard</vt:lpstr>
      <vt:lpstr>PowerPoint-Präsentation</vt:lpstr>
      <vt:lpstr>Eckwerte WEGM</vt:lpstr>
      <vt:lpstr>Inhaltliche Neuerungen WEGM</vt:lpstr>
      <vt:lpstr>Umsetzung WEGM in Basel-Stadt</vt:lpstr>
      <vt:lpstr>Projektorganisation Umsetzung WEGM in Basel-Stadt</vt:lpstr>
      <vt:lpstr>Auftrag Echogruppe und Kommunikation</vt:lpstr>
      <vt:lpstr>Eckwerte Umsetzung WEGM in Basel-Stadt 2024-2025</vt:lpstr>
      <vt:lpstr>Eckwerte Umsetzung WEGM in Basel-Stadt 2025-2027</vt:lpstr>
      <vt:lpstr>Stundentafel: Prämissen und Diskussion</vt:lpstr>
      <vt:lpstr>Einführung neue Schwerpunktfächer</vt:lpstr>
      <vt:lpstr>Begründung Auswahl Schwerpunktfächer</vt:lpstr>
      <vt:lpstr>Allokation Schwerpunktfächer per 2027/28: Strategie Profilbildung</vt:lpstr>
      <vt:lpstr>Begründung für Allokation </vt:lpstr>
      <vt:lpstr>Folgen für Fachschaften Spanisch (GM), Italienisch / Musik (GB) und Bildnerisches Gestalten (GKG) </vt:lpstr>
      <vt:lpstr>Kantonale Stundentafel und Lehrpläne </vt:lpstr>
    </vt:vector>
  </TitlesOfParts>
  <Company>Erziehungsdepartement Basel-Stadt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UserName</dc:creator>
  <cp:lastModifiedBy>Judith Hindermann</cp:lastModifiedBy>
  <cp:revision>101</cp:revision>
  <dcterms:created xsi:type="dcterms:W3CDTF">2023-06-15T10:01:57Z</dcterms:created>
  <dcterms:modified xsi:type="dcterms:W3CDTF">2024-01-12T10:02:37Z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AdHocReviewCycleID">
    <vt:i4>32559390</vt:i4>
  </property>
  <property fmtid="{D5CDD505-2E9C-101B-9397-08002B2CF9AE}" pid="4" name="_EmailSubject">
    <vt:lpwstr>Unterlagen Sitzung vom 15.1.2024</vt:lpwstr>
  </property>
  <property fmtid="{D5CDD505-2E9C-101B-9397-08002B2CF9AE}" pid="5" name="_AuthorEmail">
    <vt:lpwstr>Judith.Hindermann@bs.ch</vt:lpwstr>
  </property>
  <property fmtid="{D5CDD505-2E9C-101B-9397-08002B2CF9AE}" pid="6" name="_AuthorEmailDisplayName">
    <vt:lpwstr>Hindermann, Judith</vt:lpwstr>
  </property>
</Properties>
</file>