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4"/>
  </p:sldMasterIdLst>
  <p:notesMasterIdLst>
    <p:notesMasterId r:id="rId27"/>
  </p:notesMasterIdLst>
  <p:handoutMasterIdLst>
    <p:handoutMasterId r:id="rId28"/>
  </p:handoutMasterIdLst>
  <p:sldIdLst>
    <p:sldId id="448" r:id="rId5"/>
    <p:sldId id="450" r:id="rId6"/>
    <p:sldId id="451" r:id="rId7"/>
    <p:sldId id="522" r:id="rId8"/>
    <p:sldId id="525" r:id="rId9"/>
    <p:sldId id="517" r:id="rId10"/>
    <p:sldId id="518" r:id="rId11"/>
    <p:sldId id="524" r:id="rId12"/>
    <p:sldId id="523" r:id="rId13"/>
    <p:sldId id="460" r:id="rId14"/>
    <p:sldId id="462" r:id="rId15"/>
    <p:sldId id="521" r:id="rId16"/>
    <p:sldId id="519" r:id="rId17"/>
    <p:sldId id="520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2">
          <p15:clr>
            <a:srgbClr val="A4A3A4"/>
          </p15:clr>
        </p15:guide>
        <p15:guide id="2" orient="horz" pos="429">
          <p15:clr>
            <a:srgbClr val="A4A3A4"/>
          </p15:clr>
        </p15:guide>
        <p15:guide id="3" orient="horz" pos="327">
          <p15:clr>
            <a:srgbClr val="A4A3A4"/>
          </p15:clr>
        </p15:guide>
        <p15:guide id="4" orient="horz" pos="174">
          <p15:clr>
            <a:srgbClr val="A4A3A4"/>
          </p15:clr>
        </p15:guide>
        <p15:guide id="5" orient="horz" pos="2930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orient="horz" pos="89">
          <p15:clr>
            <a:srgbClr val="A4A3A4"/>
          </p15:clr>
        </p15:guide>
        <p15:guide id="8" orient="horz" pos="395">
          <p15:clr>
            <a:srgbClr val="A4A3A4"/>
          </p15:clr>
        </p15:guide>
        <p15:guide id="9" pos="1633">
          <p15:clr>
            <a:srgbClr val="A4A3A4"/>
          </p15:clr>
        </p15:guide>
        <p15:guide id="10" pos="385">
          <p15:clr>
            <a:srgbClr val="A4A3A4"/>
          </p15:clr>
        </p15:guide>
        <p15:guide id="11" pos="4263">
          <p15:clr>
            <a:srgbClr val="A4A3A4"/>
          </p15:clr>
        </p15:guide>
        <p15:guide id="12" pos="5511">
          <p15:clr>
            <a:srgbClr val="A4A3A4"/>
          </p15:clr>
        </p15:guide>
        <p15:guide id="13" pos="113">
          <p15:clr>
            <a:srgbClr val="A4A3A4"/>
          </p15:clr>
        </p15:guide>
        <p15:guide id="14" pos="2948">
          <p15:clr>
            <a:srgbClr val="A4A3A4"/>
          </p15:clr>
        </p15:guide>
        <p15:guide id="15" pos="2880">
          <p15:clr>
            <a:srgbClr val="A4A3A4"/>
          </p15:clr>
        </p15:guide>
        <p15:guide id="16" pos="30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P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82E"/>
    <a:srgbClr val="71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FF533-36ED-45F9-8DA8-CDBD13CF4E88}" v="15" dt="2020-02-17T13:35:09.964"/>
    <p1510:client id="{388E09A3-DEEE-4F47-A322-8E067DCD21AE}" v="66" dt="2020-02-17T07:01:40.927"/>
    <p1510:client id="{3B01E998-A450-4955-8B61-6111EC3BBFCF}" v="119" dt="2020-02-13T14:22:01.779"/>
    <p1510:client id="{5028AF27-FB62-421C-9CE8-0FF1B625D03B}" v="31" dt="2020-02-14T16:05:55.005"/>
    <p1510:client id="{70193E5B-7BC8-41AA-AAB8-92A0F152B55B}" v="5" dt="2020-02-14T11:06:28.244"/>
    <p1510:client id="{84C8196F-1EAD-490D-83A5-DF2B040608A1}" v="3" dt="2020-02-17T15:04:20.606"/>
    <p1510:client id="{A0BDD33E-FC15-48A9-9978-FD752EE8A613}" v="23" dt="2020-02-14T12:56:49.183"/>
    <p1510:client id="{B843947D-DFF3-491E-95AF-C531D9B920C1}" v="17" dt="2020-02-14T11:05:59.201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6" y="-96"/>
      </p:cViewPr>
      <p:guideLst>
        <p:guide orient="horz" pos="2012"/>
        <p:guide orient="horz" pos="429"/>
        <p:guide orient="horz" pos="327"/>
        <p:guide orient="horz" pos="174"/>
        <p:guide orient="horz" pos="2930"/>
        <p:guide orient="horz" pos="3151"/>
        <p:guide orient="horz" pos="89"/>
        <p:guide orient="horz" pos="395"/>
        <p:guide pos="1633"/>
        <p:guide pos="385"/>
        <p:guide pos="4263"/>
        <p:guide pos="5511"/>
        <p:guide pos="113"/>
        <p:guide pos="2948"/>
        <p:guide pos="2880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Papanikolaou" userId="S::maria.papanikolaou@edubs.ch::d0ff4c4a-ec8c-4b06-b352-3c33ca36d3aa" providerId="AD" clId="Web-{5028AF27-FB62-421C-9CE8-0FF1B625D03B}"/>
    <pc:docChg chg="modSld">
      <pc:chgData name="Maria Papanikolaou" userId="S::maria.papanikolaou@edubs.ch::d0ff4c4a-ec8c-4b06-b352-3c33ca36d3aa" providerId="AD" clId="Web-{5028AF27-FB62-421C-9CE8-0FF1B625D03B}" dt="2020-02-14T16:05:55.005" v="29" actId="1076"/>
      <pc:docMkLst>
        <pc:docMk/>
      </pc:docMkLst>
      <pc:sldChg chg="modSp">
        <pc:chgData name="Maria Papanikolaou" userId="S::maria.papanikolaou@edubs.ch::d0ff4c4a-ec8c-4b06-b352-3c33ca36d3aa" providerId="AD" clId="Web-{5028AF27-FB62-421C-9CE8-0FF1B625D03B}" dt="2020-02-14T16:01:28.778" v="15" actId="1076"/>
        <pc:sldMkLst>
          <pc:docMk/>
          <pc:sldMk cId="3957610750" sldId="517"/>
        </pc:sldMkLst>
        <pc:picChg chg="mod">
          <ac:chgData name="Maria Papanikolaou" userId="S::maria.papanikolaou@edubs.ch::d0ff4c4a-ec8c-4b06-b352-3c33ca36d3aa" providerId="AD" clId="Web-{5028AF27-FB62-421C-9CE8-0FF1B625D03B}" dt="2020-02-14T16:01:28.778" v="15" actId="1076"/>
          <ac:picMkLst>
            <pc:docMk/>
            <pc:sldMk cId="3957610750" sldId="517"/>
            <ac:picMk id="8" creationId="{418FD830-B7B2-4386-B882-C7E3DBD9B375}"/>
          </ac:picMkLst>
        </pc:picChg>
      </pc:sldChg>
      <pc:sldChg chg="addSp delSp modSp">
        <pc:chgData name="Maria Papanikolaou" userId="S::maria.papanikolaou@edubs.ch::d0ff4c4a-ec8c-4b06-b352-3c33ca36d3aa" providerId="AD" clId="Web-{5028AF27-FB62-421C-9CE8-0FF1B625D03B}" dt="2020-02-14T16:00:27.481" v="11" actId="1076"/>
        <pc:sldMkLst>
          <pc:docMk/>
          <pc:sldMk cId="3285815460" sldId="518"/>
        </pc:sldMkLst>
        <pc:spChg chg="del mod">
          <ac:chgData name="Maria Papanikolaou" userId="S::maria.papanikolaou@edubs.ch::d0ff4c4a-ec8c-4b06-b352-3c33ca36d3aa" providerId="AD" clId="Web-{5028AF27-FB62-421C-9CE8-0FF1B625D03B}" dt="2020-02-14T15:59:41.964" v="3"/>
          <ac:spMkLst>
            <pc:docMk/>
            <pc:sldMk cId="3285815460" sldId="518"/>
            <ac:spMk id="8" creationId="{67DE4339-5DD0-4B76-BDA8-D8D94A47D0D5}"/>
          </ac:spMkLst>
        </pc:spChg>
        <pc:grpChg chg="del">
          <ac:chgData name="Maria Papanikolaou" userId="S::maria.papanikolaou@edubs.ch::d0ff4c4a-ec8c-4b06-b352-3c33ca36d3aa" providerId="AD" clId="Web-{5028AF27-FB62-421C-9CE8-0FF1B625D03B}" dt="2020-02-14T15:59:43.464" v="4"/>
          <ac:grpSpMkLst>
            <pc:docMk/>
            <pc:sldMk cId="3285815460" sldId="518"/>
            <ac:grpSpMk id="2" creationId="{C1595FDE-585A-45AB-B4A1-AEF0EA08DE6A}"/>
          </ac:grpSpMkLst>
        </pc:grpChg>
        <pc:picChg chg="add del mod">
          <ac:chgData name="Maria Papanikolaou" userId="S::maria.papanikolaou@edubs.ch::d0ff4c4a-ec8c-4b06-b352-3c33ca36d3aa" providerId="AD" clId="Web-{5028AF27-FB62-421C-9CE8-0FF1B625D03B}" dt="2020-02-14T15:59:49.746" v="6"/>
          <ac:picMkLst>
            <pc:docMk/>
            <pc:sldMk cId="3285815460" sldId="518"/>
            <ac:picMk id="4" creationId="{99158C7D-B169-4008-AFA5-5B6D8B46799B}"/>
          </ac:picMkLst>
        </pc:picChg>
        <pc:picChg chg="add mod">
          <ac:chgData name="Maria Papanikolaou" userId="S::maria.papanikolaou@edubs.ch::d0ff4c4a-ec8c-4b06-b352-3c33ca36d3aa" providerId="AD" clId="Web-{5028AF27-FB62-421C-9CE8-0FF1B625D03B}" dt="2020-02-14T16:00:27.481" v="11" actId="1076"/>
          <ac:picMkLst>
            <pc:docMk/>
            <pc:sldMk cId="3285815460" sldId="518"/>
            <ac:picMk id="7" creationId="{3F506CE5-95E9-486A-976A-1B0CF553C9C2}"/>
          </ac:picMkLst>
        </pc:picChg>
        <pc:cxnChg chg="mod">
          <ac:chgData name="Maria Papanikolaou" userId="S::maria.papanikolaou@edubs.ch::d0ff4c4a-ec8c-4b06-b352-3c33ca36d3aa" providerId="AD" clId="Web-{5028AF27-FB62-421C-9CE8-0FF1B625D03B}" dt="2020-02-14T15:59:43.464" v="4"/>
          <ac:cxnSpMkLst>
            <pc:docMk/>
            <pc:sldMk cId="3285815460" sldId="518"/>
            <ac:cxnSpMk id="12" creationId="{975A4FEF-B119-4BCA-A9D3-EFC20FCFEBDE}"/>
          </ac:cxnSpMkLst>
        </pc:cxnChg>
      </pc:sldChg>
      <pc:sldChg chg="modSp">
        <pc:chgData name="Maria Papanikolaou" userId="S::maria.papanikolaou@edubs.ch::d0ff4c4a-ec8c-4b06-b352-3c33ca36d3aa" providerId="AD" clId="Web-{5028AF27-FB62-421C-9CE8-0FF1B625D03B}" dt="2020-02-14T16:05:55.005" v="29" actId="1076"/>
        <pc:sldMkLst>
          <pc:docMk/>
          <pc:sldMk cId="1352095173" sldId="524"/>
        </pc:sldMkLst>
        <pc:picChg chg="mod">
          <ac:chgData name="Maria Papanikolaou" userId="S::maria.papanikolaou@edubs.ch::d0ff4c4a-ec8c-4b06-b352-3c33ca36d3aa" providerId="AD" clId="Web-{5028AF27-FB62-421C-9CE8-0FF1B625D03B}" dt="2020-02-14T16:05:55.005" v="29" actId="1076"/>
          <ac:picMkLst>
            <pc:docMk/>
            <pc:sldMk cId="1352095173" sldId="524"/>
            <ac:picMk id="7" creationId="{19241DF0-03EE-4CF7-ABFE-4C23A98E1AA9}"/>
          </ac:picMkLst>
        </pc:picChg>
      </pc:sldChg>
      <pc:sldChg chg="addSp delSp modSp">
        <pc:chgData name="Maria Papanikolaou" userId="S::maria.papanikolaou@edubs.ch::d0ff4c4a-ec8c-4b06-b352-3c33ca36d3aa" providerId="AD" clId="Web-{5028AF27-FB62-421C-9CE8-0FF1B625D03B}" dt="2020-02-14T16:05:05.661" v="26" actId="14100"/>
        <pc:sldMkLst>
          <pc:docMk/>
          <pc:sldMk cId="3440168268" sldId="525"/>
        </pc:sldMkLst>
        <pc:picChg chg="del">
          <ac:chgData name="Maria Papanikolaou" userId="S::maria.papanikolaou@edubs.ch::d0ff4c4a-ec8c-4b06-b352-3c33ca36d3aa" providerId="AD" clId="Web-{5028AF27-FB62-421C-9CE8-0FF1B625D03B}" dt="2020-02-14T16:02:53.216" v="16"/>
          <ac:picMkLst>
            <pc:docMk/>
            <pc:sldMk cId="3440168268" sldId="525"/>
            <ac:picMk id="5" creationId="{B75BA41B-734F-4C85-915F-0A30DA824546}"/>
          </ac:picMkLst>
        </pc:picChg>
        <pc:picChg chg="add del mod">
          <ac:chgData name="Maria Papanikolaou" userId="S::maria.papanikolaou@edubs.ch::d0ff4c4a-ec8c-4b06-b352-3c33ca36d3aa" providerId="AD" clId="Web-{5028AF27-FB62-421C-9CE8-0FF1B625D03B}" dt="2020-02-14T16:04:51.692" v="22"/>
          <ac:picMkLst>
            <pc:docMk/>
            <pc:sldMk cId="3440168268" sldId="525"/>
            <ac:picMk id="6" creationId="{AED87891-A7C5-4765-8D3C-1936DAB0EFA2}"/>
          </ac:picMkLst>
        </pc:picChg>
        <pc:picChg chg="add mod">
          <ac:chgData name="Maria Papanikolaou" userId="S::maria.papanikolaou@edubs.ch::d0ff4c4a-ec8c-4b06-b352-3c33ca36d3aa" providerId="AD" clId="Web-{5028AF27-FB62-421C-9CE8-0FF1B625D03B}" dt="2020-02-14T16:05:05.661" v="26" actId="14100"/>
          <ac:picMkLst>
            <pc:docMk/>
            <pc:sldMk cId="3440168268" sldId="525"/>
            <ac:picMk id="8" creationId="{B72C9D54-4CE0-4FD0-88BE-E662BAF1CF5C}"/>
          </ac:picMkLst>
        </pc:picChg>
      </pc:sldChg>
    </pc:docChg>
  </pc:docChgLst>
  <pc:docChgLst>
    <pc:chgData name="Kissling, Lukas" userId="S::lukas.kissling_bs.ch#ext#@ictedubs.onmicrosoft.com::bd6f3670-e34d-4629-982a-b264aeffba8d" providerId="AD" clId="Web-{B843947D-DFF3-491E-95AF-C531D9B920C1}"/>
    <pc:docChg chg="modSld">
      <pc:chgData name="Kissling, Lukas" userId="S::lukas.kissling_bs.ch#ext#@ictedubs.onmicrosoft.com::bd6f3670-e34d-4629-982a-b264aeffba8d" providerId="AD" clId="Web-{B843947D-DFF3-491E-95AF-C531D9B920C1}" dt="2020-02-14T11:05:59.201" v="16" actId="20577"/>
      <pc:docMkLst>
        <pc:docMk/>
      </pc:docMkLst>
      <pc:sldChg chg="modSp">
        <pc:chgData name="Kissling, Lukas" userId="S::lukas.kissling_bs.ch#ext#@ictedubs.onmicrosoft.com::bd6f3670-e34d-4629-982a-b264aeffba8d" providerId="AD" clId="Web-{B843947D-DFF3-491E-95AF-C531D9B920C1}" dt="2020-02-14T11:05:59.201" v="16" actId="20577"/>
        <pc:sldMkLst>
          <pc:docMk/>
          <pc:sldMk cId="2017218139" sldId="521"/>
        </pc:sldMkLst>
        <pc:spChg chg="mod">
          <ac:chgData name="Kissling, Lukas" userId="S::lukas.kissling_bs.ch#ext#@ictedubs.onmicrosoft.com::bd6f3670-e34d-4629-982a-b264aeffba8d" providerId="AD" clId="Web-{B843947D-DFF3-491E-95AF-C531D9B920C1}" dt="2020-02-14T11:05:59.201" v="16" actId="20577"/>
          <ac:spMkLst>
            <pc:docMk/>
            <pc:sldMk cId="2017218139" sldId="521"/>
            <ac:spMk id="4" creationId="{00000000-0000-0000-0000-000000000000}"/>
          </ac:spMkLst>
        </pc:spChg>
      </pc:sldChg>
    </pc:docChg>
  </pc:docChgLst>
  <pc:docChgLst>
    <pc:chgData name="Maria Papanikolaou" userId="S::maria.papanikolaou@edubs.ch::d0ff4c4a-ec8c-4b06-b352-3c33ca36d3aa" providerId="AD" clId="Web-{A0BDD33E-FC15-48A9-9978-FD752EE8A613}"/>
    <pc:docChg chg="addSld delSld modSld">
      <pc:chgData name="Maria Papanikolaou" userId="S::maria.papanikolaou@edubs.ch::d0ff4c4a-ec8c-4b06-b352-3c33ca36d3aa" providerId="AD" clId="Web-{A0BDD33E-FC15-48A9-9978-FD752EE8A613}" dt="2020-02-14T12:56:49.183" v="13"/>
      <pc:docMkLst>
        <pc:docMk/>
      </pc:docMkLst>
      <pc:sldChg chg="add del">
        <pc:chgData name="Maria Papanikolaou" userId="S::maria.papanikolaou@edubs.ch::d0ff4c4a-ec8c-4b06-b352-3c33ca36d3aa" providerId="AD" clId="Web-{A0BDD33E-FC15-48A9-9978-FD752EE8A613}" dt="2020-02-14T12:56:49.183" v="13"/>
        <pc:sldMkLst>
          <pc:docMk/>
          <pc:sldMk cId="1500075599" sldId="516"/>
        </pc:sldMkLst>
      </pc:sldChg>
      <pc:sldChg chg="addSp delSp modSp new">
        <pc:chgData name="Maria Papanikolaou" userId="S::maria.papanikolaou@edubs.ch::d0ff4c4a-ec8c-4b06-b352-3c33ca36d3aa" providerId="AD" clId="Web-{A0BDD33E-FC15-48A9-9978-FD752EE8A613}" dt="2020-02-14T12:55:06.839" v="6" actId="1076"/>
        <pc:sldMkLst>
          <pc:docMk/>
          <pc:sldMk cId="1352095173" sldId="524"/>
        </pc:sldMkLst>
        <pc:picChg chg="add del mod">
          <ac:chgData name="Maria Papanikolaou" userId="S::maria.papanikolaou@edubs.ch::d0ff4c4a-ec8c-4b06-b352-3c33ca36d3aa" providerId="AD" clId="Web-{A0BDD33E-FC15-48A9-9978-FD752EE8A613}" dt="2020-02-14T12:54:13.588" v="2"/>
          <ac:picMkLst>
            <pc:docMk/>
            <pc:sldMk cId="1352095173" sldId="524"/>
            <ac:picMk id="5" creationId="{ECC4D99F-ABE4-446F-B2AC-2B7F16D04FDD}"/>
          </ac:picMkLst>
        </pc:picChg>
        <pc:picChg chg="add mod">
          <ac:chgData name="Maria Papanikolaou" userId="S::maria.papanikolaou@edubs.ch::d0ff4c4a-ec8c-4b06-b352-3c33ca36d3aa" providerId="AD" clId="Web-{A0BDD33E-FC15-48A9-9978-FD752EE8A613}" dt="2020-02-14T12:55:06.839" v="6" actId="1076"/>
          <ac:picMkLst>
            <pc:docMk/>
            <pc:sldMk cId="1352095173" sldId="524"/>
            <ac:picMk id="7" creationId="{19241DF0-03EE-4CF7-ABFE-4C23A98E1AA9}"/>
          </ac:picMkLst>
        </pc:picChg>
      </pc:sldChg>
      <pc:sldChg chg="addSp modSp new">
        <pc:chgData name="Maria Papanikolaou" userId="S::maria.papanikolaou@edubs.ch::d0ff4c4a-ec8c-4b06-b352-3c33ca36d3aa" providerId="AD" clId="Web-{A0BDD33E-FC15-48A9-9978-FD752EE8A613}" dt="2020-02-14T12:56:28.839" v="12" actId="14100"/>
        <pc:sldMkLst>
          <pc:docMk/>
          <pc:sldMk cId="3440168268" sldId="525"/>
        </pc:sldMkLst>
        <pc:picChg chg="add mod">
          <ac:chgData name="Maria Papanikolaou" userId="S::maria.papanikolaou@edubs.ch::d0ff4c4a-ec8c-4b06-b352-3c33ca36d3aa" providerId="AD" clId="Web-{A0BDD33E-FC15-48A9-9978-FD752EE8A613}" dt="2020-02-14T12:56:28.839" v="12" actId="14100"/>
          <ac:picMkLst>
            <pc:docMk/>
            <pc:sldMk cId="3440168268" sldId="525"/>
            <ac:picMk id="5" creationId="{B75BA41B-734F-4C85-915F-0A30DA824546}"/>
          </ac:picMkLst>
        </pc:picChg>
      </pc:sldChg>
    </pc:docChg>
  </pc:docChgLst>
  <pc:docChgLst>
    <pc:chgData name="Christoph Gütersloh" userId="S::christoph.guetersloh@edubs.ch::c75f5768-b7c2-4dbc-b3ae-50c9bc880baf" providerId="AD" clId="Web-{388E09A3-DEEE-4F47-A322-8E067DCD21AE}"/>
    <pc:docChg chg="modSld">
      <pc:chgData name="Christoph Gütersloh" userId="S::christoph.guetersloh@edubs.ch::c75f5768-b7c2-4dbc-b3ae-50c9bc880baf" providerId="AD" clId="Web-{388E09A3-DEEE-4F47-A322-8E067DCD21AE}" dt="2020-02-17T07:01:40.927" v="65" actId="20577"/>
      <pc:docMkLst>
        <pc:docMk/>
      </pc:docMkLst>
      <pc:sldChg chg="modSp">
        <pc:chgData name="Christoph Gütersloh" userId="S::christoph.guetersloh@edubs.ch::c75f5768-b7c2-4dbc-b3ae-50c9bc880baf" providerId="AD" clId="Web-{388E09A3-DEEE-4F47-A322-8E067DCD21AE}" dt="2020-02-17T07:01:40.927" v="64" actId="20577"/>
        <pc:sldMkLst>
          <pc:docMk/>
          <pc:sldMk cId="518756906" sldId="462"/>
        </pc:sldMkLst>
        <pc:spChg chg="mod">
          <ac:chgData name="Christoph Gütersloh" userId="S::christoph.guetersloh@edubs.ch::c75f5768-b7c2-4dbc-b3ae-50c9bc880baf" providerId="AD" clId="Web-{388E09A3-DEEE-4F47-A322-8E067DCD21AE}" dt="2020-02-17T07:01:40.927" v="64" actId="20577"/>
          <ac:spMkLst>
            <pc:docMk/>
            <pc:sldMk cId="518756906" sldId="462"/>
            <ac:spMk id="5" creationId="{00000000-0000-0000-0000-000000000000}"/>
          </ac:spMkLst>
        </pc:spChg>
      </pc:sldChg>
    </pc:docChg>
  </pc:docChgLst>
  <pc:docChgLst>
    <pc:chgData name="Urs Dalcher" userId="61548c39-414c-45dd-8fe3-b9e442bfc5bf" providerId="ADAL" clId="{3B01E998-A450-4955-8B61-6111EC3BBFCF}"/>
    <pc:docChg chg="undo custSel modSld">
      <pc:chgData name="Urs Dalcher" userId="61548c39-414c-45dd-8fe3-b9e442bfc5bf" providerId="ADAL" clId="{3B01E998-A450-4955-8B61-6111EC3BBFCF}" dt="2020-02-13T14:22:01.779" v="118" actId="120"/>
      <pc:docMkLst>
        <pc:docMk/>
      </pc:docMkLst>
      <pc:sldChg chg="modSp">
        <pc:chgData name="Urs Dalcher" userId="61548c39-414c-45dd-8fe3-b9e442bfc5bf" providerId="ADAL" clId="{3B01E998-A450-4955-8B61-6111EC3BBFCF}" dt="2020-02-13T14:18:21.487" v="1" actId="6549"/>
        <pc:sldMkLst>
          <pc:docMk/>
          <pc:sldMk cId="3523567029" sldId="467"/>
        </pc:sldMkLst>
        <pc:spChg chg="mod">
          <ac:chgData name="Urs Dalcher" userId="61548c39-414c-45dd-8fe3-b9e442bfc5bf" providerId="ADAL" clId="{3B01E998-A450-4955-8B61-6111EC3BBFCF}" dt="2020-02-13T14:18:21.487" v="1" actId="6549"/>
          <ac:spMkLst>
            <pc:docMk/>
            <pc:sldMk cId="3523567029" sldId="467"/>
            <ac:spMk id="32" creationId="{8CFFD2C9-8F5F-440B-BEFA-F8B738AD0660}"/>
          </ac:spMkLst>
        </pc:spChg>
      </pc:sldChg>
      <pc:sldChg chg="modSp">
        <pc:chgData name="Urs Dalcher" userId="61548c39-414c-45dd-8fe3-b9e442bfc5bf" providerId="ADAL" clId="{3B01E998-A450-4955-8B61-6111EC3BBFCF}" dt="2020-02-13T14:22:01.779" v="118" actId="120"/>
        <pc:sldMkLst>
          <pc:docMk/>
          <pc:sldMk cId="479973517" sldId="469"/>
        </pc:sldMkLst>
        <pc:spChg chg="mod">
          <ac:chgData name="Urs Dalcher" userId="61548c39-414c-45dd-8fe3-b9e442bfc5bf" providerId="ADAL" clId="{3B01E998-A450-4955-8B61-6111EC3BBFCF}" dt="2020-02-13T14:22:01.779" v="118" actId="120"/>
          <ac:spMkLst>
            <pc:docMk/>
            <pc:sldMk cId="479973517" sldId="469"/>
            <ac:spMk id="15" creationId="{1251A251-0AB8-45F0-A56C-02084C58D2C6}"/>
          </ac:spMkLst>
        </pc:spChg>
      </pc:sldChg>
      <pc:sldChg chg="modSp">
        <pc:chgData name="Urs Dalcher" userId="61548c39-414c-45dd-8fe3-b9e442bfc5bf" providerId="ADAL" clId="{3B01E998-A450-4955-8B61-6111EC3BBFCF}" dt="2020-02-13T14:21:01.193" v="115" actId="120"/>
        <pc:sldMkLst>
          <pc:docMk/>
          <pc:sldMk cId="2367101021" sldId="470"/>
        </pc:sldMkLst>
        <pc:spChg chg="mod">
          <ac:chgData name="Urs Dalcher" userId="61548c39-414c-45dd-8fe3-b9e442bfc5bf" providerId="ADAL" clId="{3B01E998-A450-4955-8B61-6111EC3BBFCF}" dt="2020-02-13T14:21:01.193" v="115" actId="120"/>
          <ac:spMkLst>
            <pc:docMk/>
            <pc:sldMk cId="2367101021" sldId="470"/>
            <ac:spMk id="20" creationId="{FF57BBA2-78C8-40CB-9FB2-468E7153CD00}"/>
          </ac:spMkLst>
        </pc:spChg>
      </pc:sldChg>
      <pc:sldChg chg="modSp">
        <pc:chgData name="Urs Dalcher" userId="61548c39-414c-45dd-8fe3-b9e442bfc5bf" providerId="ADAL" clId="{3B01E998-A450-4955-8B61-6111EC3BBFCF}" dt="2020-02-13T14:21:25.640" v="117" actId="20577"/>
        <pc:sldMkLst>
          <pc:docMk/>
          <pc:sldMk cId="2190365509" sldId="471"/>
        </pc:sldMkLst>
        <pc:spChg chg="mod">
          <ac:chgData name="Urs Dalcher" userId="61548c39-414c-45dd-8fe3-b9e442bfc5bf" providerId="ADAL" clId="{3B01E998-A450-4955-8B61-6111EC3BBFCF}" dt="2020-02-13T14:21:25.640" v="117" actId="20577"/>
          <ac:spMkLst>
            <pc:docMk/>
            <pc:sldMk cId="2190365509" sldId="471"/>
            <ac:spMk id="18" creationId="{FE4766C6-56A0-455F-B605-296CE04B8EE0}"/>
          </ac:spMkLst>
        </pc:spChg>
      </pc:sldChg>
    </pc:docChg>
  </pc:docChgLst>
  <pc:docChgLst>
    <pc:chgData name="Maria Papanikolaou" userId="S::maria.papanikolaou@edubs.ch::d0ff4c4a-ec8c-4b06-b352-3c33ca36d3aa" providerId="AD" clId="Web-{19CFF533-36ED-45F9-8DA8-CDBD13CF4E88}"/>
    <pc:docChg chg="modSld">
      <pc:chgData name="Maria Papanikolaou" userId="S::maria.papanikolaou@edubs.ch::d0ff4c4a-ec8c-4b06-b352-3c33ca36d3aa" providerId="AD" clId="Web-{19CFF533-36ED-45F9-8DA8-CDBD13CF4E88}" dt="2020-02-17T13:35:09.964" v="13" actId="1076"/>
      <pc:docMkLst>
        <pc:docMk/>
      </pc:docMkLst>
      <pc:sldChg chg="addSp modSp">
        <pc:chgData name="Maria Papanikolaou" userId="S::maria.papanikolaou@edubs.ch::d0ff4c4a-ec8c-4b06-b352-3c33ca36d3aa" providerId="AD" clId="Web-{19CFF533-36ED-45F9-8DA8-CDBD13CF4E88}" dt="2020-02-17T13:35:09.964" v="13" actId="1076"/>
        <pc:sldMkLst>
          <pc:docMk/>
          <pc:sldMk cId="3285815460" sldId="518"/>
        </pc:sldMkLst>
        <pc:spChg chg="add mod">
          <ac:chgData name="Maria Papanikolaou" userId="S::maria.papanikolaou@edubs.ch::d0ff4c4a-ec8c-4b06-b352-3c33ca36d3aa" providerId="AD" clId="Web-{19CFF533-36ED-45F9-8DA8-CDBD13CF4E88}" dt="2020-02-17T13:35:02.246" v="9" actId="20577"/>
          <ac:spMkLst>
            <pc:docMk/>
            <pc:sldMk cId="3285815460" sldId="518"/>
            <ac:spMk id="2" creationId="{F5807556-E1D9-4B8B-81BF-D167065CD8DB}"/>
          </ac:spMkLst>
        </pc:spChg>
        <pc:picChg chg="mod">
          <ac:chgData name="Maria Papanikolaou" userId="S::maria.papanikolaou@edubs.ch::d0ff4c4a-ec8c-4b06-b352-3c33ca36d3aa" providerId="AD" clId="Web-{19CFF533-36ED-45F9-8DA8-CDBD13CF4E88}" dt="2020-02-17T13:35:09.964" v="13" actId="1076"/>
          <ac:picMkLst>
            <pc:docMk/>
            <pc:sldMk cId="3285815460" sldId="518"/>
            <ac:picMk id="7" creationId="{3F506CE5-95E9-486A-976A-1B0CF553C9C2}"/>
          </ac:picMkLst>
        </pc:picChg>
      </pc:sldChg>
    </pc:docChg>
  </pc:docChgLst>
  <pc:docChgLst>
    <pc:chgData name="Maria Papanikolaou" userId="S::maria.papanikolaou@edubs.ch::d0ff4c4a-ec8c-4b06-b352-3c33ca36d3aa" providerId="AD" clId="Web-{84C8196F-1EAD-490D-83A5-DF2B040608A1}"/>
    <pc:docChg chg="modSld">
      <pc:chgData name="Maria Papanikolaou" userId="S::maria.papanikolaou@edubs.ch::d0ff4c4a-ec8c-4b06-b352-3c33ca36d3aa" providerId="AD" clId="Web-{84C8196F-1EAD-490D-83A5-DF2B040608A1}" dt="2020-02-17T15:04:20.606" v="2" actId="20577"/>
      <pc:docMkLst>
        <pc:docMk/>
      </pc:docMkLst>
      <pc:sldChg chg="modSp">
        <pc:chgData name="Maria Papanikolaou" userId="S::maria.papanikolaou@edubs.ch::d0ff4c4a-ec8c-4b06-b352-3c33ca36d3aa" providerId="AD" clId="Web-{84C8196F-1EAD-490D-83A5-DF2B040608A1}" dt="2020-02-17T15:04:19.606" v="1" actId="20577"/>
        <pc:sldMkLst>
          <pc:docMk/>
          <pc:sldMk cId="3285815460" sldId="518"/>
        </pc:sldMkLst>
        <pc:spChg chg="mod">
          <ac:chgData name="Maria Papanikolaou" userId="S::maria.papanikolaou@edubs.ch::d0ff4c4a-ec8c-4b06-b352-3c33ca36d3aa" providerId="AD" clId="Web-{84C8196F-1EAD-490D-83A5-DF2B040608A1}" dt="2020-02-17T15:04:19.606" v="1" actId="20577"/>
          <ac:spMkLst>
            <pc:docMk/>
            <pc:sldMk cId="3285815460" sldId="518"/>
            <ac:spMk id="2" creationId="{F5807556-E1D9-4B8B-81BF-D167065CD8DB}"/>
          </ac:spMkLst>
        </pc:spChg>
      </pc:sldChg>
    </pc:docChg>
  </pc:docChgLst>
  <pc:docChgLst>
    <pc:chgData name="Maria Papanikolaou" userId="S::maria.papanikolaou@edubs.ch::d0ff4c4a-ec8c-4b06-b352-3c33ca36d3aa" providerId="AD" clId="Web-{70193E5B-7BC8-41AA-AAB8-92A0F152B55B}"/>
    <pc:docChg chg="delSld modSld">
      <pc:chgData name="Maria Papanikolaou" userId="S::maria.papanikolaou@edubs.ch::d0ff4c4a-ec8c-4b06-b352-3c33ca36d3aa" providerId="AD" clId="Web-{70193E5B-7BC8-41AA-AAB8-92A0F152B55B}" dt="2020-02-14T11:06:28.244" v="3" actId="14100"/>
      <pc:docMkLst>
        <pc:docMk/>
      </pc:docMkLst>
      <pc:sldChg chg="del">
        <pc:chgData name="Maria Papanikolaou" userId="S::maria.papanikolaou@edubs.ch::d0ff4c4a-ec8c-4b06-b352-3c33ca36d3aa" providerId="AD" clId="Web-{70193E5B-7BC8-41AA-AAB8-92A0F152B55B}" dt="2020-02-14T11:05:06.509" v="1"/>
        <pc:sldMkLst>
          <pc:docMk/>
          <pc:sldMk cId="725717354" sldId="458"/>
        </pc:sldMkLst>
      </pc:sldChg>
      <pc:sldChg chg="del">
        <pc:chgData name="Maria Papanikolaou" userId="S::maria.papanikolaou@edubs.ch::d0ff4c4a-ec8c-4b06-b352-3c33ca36d3aa" providerId="AD" clId="Web-{70193E5B-7BC8-41AA-AAB8-92A0F152B55B}" dt="2020-02-14T11:03:33.711" v="0"/>
        <pc:sldMkLst>
          <pc:docMk/>
          <pc:sldMk cId="2700431197" sldId="459"/>
        </pc:sldMkLst>
      </pc:sldChg>
      <pc:sldChg chg="modSp">
        <pc:chgData name="Maria Papanikolaou" userId="S::maria.papanikolaou@edubs.ch::d0ff4c4a-ec8c-4b06-b352-3c33ca36d3aa" providerId="AD" clId="Web-{70193E5B-7BC8-41AA-AAB8-92A0F152B55B}" dt="2020-02-14T11:06:28.244" v="3" actId="14100"/>
        <pc:sldMkLst>
          <pc:docMk/>
          <pc:sldMk cId="1500075599" sldId="516"/>
        </pc:sldMkLst>
        <pc:grpChg chg="mod">
          <ac:chgData name="Maria Papanikolaou" userId="S::maria.papanikolaou@edubs.ch::d0ff4c4a-ec8c-4b06-b352-3c33ca36d3aa" providerId="AD" clId="Web-{70193E5B-7BC8-41AA-AAB8-92A0F152B55B}" dt="2020-02-14T11:06:28.244" v="3" actId="14100"/>
          <ac:grpSpMkLst>
            <pc:docMk/>
            <pc:sldMk cId="1500075599" sldId="516"/>
            <ac:grpSpMk id="66" creationId="{F105A3BD-6145-4811-9A02-12AAA89E3BF2}"/>
          </ac:grpSpMkLst>
        </pc:grpChg>
        <pc:grpChg chg="mod">
          <ac:chgData name="Maria Papanikolaou" userId="S::maria.papanikolaou@edubs.ch::d0ff4c4a-ec8c-4b06-b352-3c33ca36d3aa" providerId="AD" clId="Web-{70193E5B-7BC8-41AA-AAB8-92A0F152B55B}" dt="2020-02-14T11:06:24.775" v="2" actId="14100"/>
          <ac:grpSpMkLst>
            <pc:docMk/>
            <pc:sldMk cId="1500075599" sldId="516"/>
            <ac:grpSpMk id="123" creationId="{2DCB86CB-184E-4850-8ADC-505DC633E9D1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B93C6-7823-D549-A5D9-24BDD0F969E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15F20A8-0DA3-B047-8F58-B9E9D6B085A6}">
      <dgm:prSet phldrT="[Text]"/>
      <dgm:spPr/>
      <dgm:t>
        <a:bodyPr/>
        <a:lstStyle/>
        <a:p>
          <a:r>
            <a:rPr lang="de-DE"/>
            <a:t>Kollaboration im Team/Kollegium </a:t>
          </a:r>
        </a:p>
      </dgm:t>
    </dgm:pt>
    <dgm:pt modelId="{D8DF0CBE-EEDC-D944-B2EB-C4CD66FAE162}" type="parTrans" cxnId="{922BE386-1976-DC4D-89C9-C72F1822B1C3}">
      <dgm:prSet/>
      <dgm:spPr/>
      <dgm:t>
        <a:bodyPr/>
        <a:lstStyle/>
        <a:p>
          <a:endParaRPr lang="de-DE"/>
        </a:p>
      </dgm:t>
    </dgm:pt>
    <dgm:pt modelId="{68ED3095-4737-394E-979A-C38EEE0F94EB}" type="sibTrans" cxnId="{922BE386-1976-DC4D-89C9-C72F1822B1C3}">
      <dgm:prSet/>
      <dgm:spPr/>
      <dgm:t>
        <a:bodyPr/>
        <a:lstStyle/>
        <a:p>
          <a:endParaRPr lang="de-DE"/>
        </a:p>
      </dgm:t>
    </dgm:pt>
    <dgm:pt modelId="{D5820F44-2FD7-434E-B074-CF2CD75097E6}">
      <dgm:prSet phldrT="[Text]"/>
      <dgm:spPr/>
      <dgm:t>
        <a:bodyPr/>
        <a:lstStyle/>
        <a:p>
          <a:r>
            <a:rPr lang="de-DE"/>
            <a:t>Kooperatives Lernen</a:t>
          </a:r>
        </a:p>
      </dgm:t>
    </dgm:pt>
    <dgm:pt modelId="{8035EAEE-03F8-6A4A-AA84-673A8E019EBD}" type="parTrans" cxnId="{0028C351-711A-674B-A98A-98DD0B4A4E8D}">
      <dgm:prSet/>
      <dgm:spPr/>
      <dgm:t>
        <a:bodyPr/>
        <a:lstStyle/>
        <a:p>
          <a:endParaRPr lang="de-DE"/>
        </a:p>
      </dgm:t>
    </dgm:pt>
    <dgm:pt modelId="{7B7822AA-5132-F849-85D7-C2AD841BCD19}" type="sibTrans" cxnId="{0028C351-711A-674B-A98A-98DD0B4A4E8D}">
      <dgm:prSet/>
      <dgm:spPr/>
      <dgm:t>
        <a:bodyPr/>
        <a:lstStyle/>
        <a:p>
          <a:endParaRPr lang="de-DE"/>
        </a:p>
      </dgm:t>
    </dgm:pt>
    <dgm:pt modelId="{83D952B6-75D1-3A43-B47B-05180E9C3EBA}">
      <dgm:prSet phldrT="[Text]"/>
      <dgm:spPr/>
      <dgm:t>
        <a:bodyPr/>
        <a:lstStyle/>
        <a:p>
          <a:r>
            <a:rPr lang="de-DE"/>
            <a:t>Beurteilen/Feedback</a:t>
          </a:r>
        </a:p>
      </dgm:t>
    </dgm:pt>
    <dgm:pt modelId="{168B2E81-0479-6F46-B229-2B2EEFA7719D}" type="parTrans" cxnId="{8178641A-434D-5947-BF3E-0CB52E7C44A1}">
      <dgm:prSet/>
      <dgm:spPr/>
      <dgm:t>
        <a:bodyPr/>
        <a:lstStyle/>
        <a:p>
          <a:endParaRPr lang="de-DE"/>
        </a:p>
      </dgm:t>
    </dgm:pt>
    <dgm:pt modelId="{69E95F87-CADB-914F-AEF7-175F41A16DF6}" type="sibTrans" cxnId="{8178641A-434D-5947-BF3E-0CB52E7C44A1}">
      <dgm:prSet/>
      <dgm:spPr/>
      <dgm:t>
        <a:bodyPr/>
        <a:lstStyle/>
        <a:p>
          <a:endParaRPr lang="de-DE"/>
        </a:p>
      </dgm:t>
    </dgm:pt>
    <dgm:pt modelId="{F75E6848-5D0E-D14D-AD29-FADC700F4821}" type="pres">
      <dgm:prSet presAssocID="{1C0B93C6-7823-D549-A5D9-24BDD0F969E3}" presName="Name0" presStyleCnt="0">
        <dgm:presLayoutVars>
          <dgm:dir/>
          <dgm:resizeHandles val="exact"/>
        </dgm:presLayoutVars>
      </dgm:prSet>
      <dgm:spPr/>
    </dgm:pt>
    <dgm:pt modelId="{ADF267ED-C82E-E347-B596-F62953796CFA}" type="pres">
      <dgm:prSet presAssocID="{515F20A8-0DA3-B047-8F58-B9E9D6B085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FA3AFD3-E311-AE40-AFF8-DC81D126FEFE}" type="pres">
      <dgm:prSet presAssocID="{68ED3095-4737-394E-979A-C38EEE0F94EB}" presName="sibTrans" presStyleLbl="sibTrans2D1" presStyleIdx="0" presStyleCnt="2"/>
      <dgm:spPr/>
      <dgm:t>
        <a:bodyPr/>
        <a:lstStyle/>
        <a:p>
          <a:endParaRPr lang="de-CH"/>
        </a:p>
      </dgm:t>
    </dgm:pt>
    <dgm:pt modelId="{2FC5A885-D82A-8E4A-8928-5EECAAF3A02C}" type="pres">
      <dgm:prSet presAssocID="{68ED3095-4737-394E-979A-C38EEE0F94EB}" presName="connectorText" presStyleLbl="sibTrans2D1" presStyleIdx="0" presStyleCnt="2"/>
      <dgm:spPr/>
      <dgm:t>
        <a:bodyPr/>
        <a:lstStyle/>
        <a:p>
          <a:endParaRPr lang="de-CH"/>
        </a:p>
      </dgm:t>
    </dgm:pt>
    <dgm:pt modelId="{DF8B12FD-0FC9-6642-BCDA-7E57297A0645}" type="pres">
      <dgm:prSet presAssocID="{D5820F44-2FD7-434E-B074-CF2CD75097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0512C0A-F93E-6F41-8735-B1B81C8BD39F}" type="pres">
      <dgm:prSet presAssocID="{7B7822AA-5132-F849-85D7-C2AD841BCD19}" presName="sibTrans" presStyleLbl="sibTrans2D1" presStyleIdx="1" presStyleCnt="2"/>
      <dgm:spPr/>
      <dgm:t>
        <a:bodyPr/>
        <a:lstStyle/>
        <a:p>
          <a:endParaRPr lang="de-CH"/>
        </a:p>
      </dgm:t>
    </dgm:pt>
    <dgm:pt modelId="{CE611447-47DC-4944-9846-1E22B7F03B82}" type="pres">
      <dgm:prSet presAssocID="{7B7822AA-5132-F849-85D7-C2AD841BCD19}" presName="connectorText" presStyleLbl="sibTrans2D1" presStyleIdx="1" presStyleCnt="2"/>
      <dgm:spPr/>
      <dgm:t>
        <a:bodyPr/>
        <a:lstStyle/>
        <a:p>
          <a:endParaRPr lang="de-CH"/>
        </a:p>
      </dgm:t>
    </dgm:pt>
    <dgm:pt modelId="{B17537FB-2915-F549-873C-55A5CC3539BB}" type="pres">
      <dgm:prSet presAssocID="{83D952B6-75D1-3A43-B47B-05180E9C3E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178641A-434D-5947-BF3E-0CB52E7C44A1}" srcId="{1C0B93C6-7823-D549-A5D9-24BDD0F969E3}" destId="{83D952B6-75D1-3A43-B47B-05180E9C3EBA}" srcOrd="2" destOrd="0" parTransId="{168B2E81-0479-6F46-B229-2B2EEFA7719D}" sibTransId="{69E95F87-CADB-914F-AEF7-175F41A16DF6}"/>
    <dgm:cxn modelId="{8DC8249A-6C8D-4A11-9EC6-8F3E0F69A2F1}" type="presOf" srcId="{D5820F44-2FD7-434E-B074-CF2CD75097E6}" destId="{DF8B12FD-0FC9-6642-BCDA-7E57297A0645}" srcOrd="0" destOrd="0" presId="urn:microsoft.com/office/officeart/2005/8/layout/process1"/>
    <dgm:cxn modelId="{922BE386-1976-DC4D-89C9-C72F1822B1C3}" srcId="{1C0B93C6-7823-D549-A5D9-24BDD0F969E3}" destId="{515F20A8-0DA3-B047-8F58-B9E9D6B085A6}" srcOrd="0" destOrd="0" parTransId="{D8DF0CBE-EEDC-D944-B2EB-C4CD66FAE162}" sibTransId="{68ED3095-4737-394E-979A-C38EEE0F94EB}"/>
    <dgm:cxn modelId="{F09D17C7-AC2B-4EF4-8DD2-24688724998B}" type="presOf" srcId="{68ED3095-4737-394E-979A-C38EEE0F94EB}" destId="{2FC5A885-D82A-8E4A-8928-5EECAAF3A02C}" srcOrd="1" destOrd="0" presId="urn:microsoft.com/office/officeart/2005/8/layout/process1"/>
    <dgm:cxn modelId="{0028C351-711A-674B-A98A-98DD0B4A4E8D}" srcId="{1C0B93C6-7823-D549-A5D9-24BDD0F969E3}" destId="{D5820F44-2FD7-434E-B074-CF2CD75097E6}" srcOrd="1" destOrd="0" parTransId="{8035EAEE-03F8-6A4A-AA84-673A8E019EBD}" sibTransId="{7B7822AA-5132-F849-85D7-C2AD841BCD19}"/>
    <dgm:cxn modelId="{D5B32C9C-C05A-4BA7-B551-66068940CBB9}" type="presOf" srcId="{83D952B6-75D1-3A43-B47B-05180E9C3EBA}" destId="{B17537FB-2915-F549-873C-55A5CC3539BB}" srcOrd="0" destOrd="0" presId="urn:microsoft.com/office/officeart/2005/8/layout/process1"/>
    <dgm:cxn modelId="{CDB30841-A62B-4CE4-B6A0-892181543B8B}" type="presOf" srcId="{1C0B93C6-7823-D549-A5D9-24BDD0F969E3}" destId="{F75E6848-5D0E-D14D-AD29-FADC700F4821}" srcOrd="0" destOrd="0" presId="urn:microsoft.com/office/officeart/2005/8/layout/process1"/>
    <dgm:cxn modelId="{AB38B244-8E11-4E97-A533-03EF53287822}" type="presOf" srcId="{515F20A8-0DA3-B047-8F58-B9E9D6B085A6}" destId="{ADF267ED-C82E-E347-B596-F62953796CFA}" srcOrd="0" destOrd="0" presId="urn:microsoft.com/office/officeart/2005/8/layout/process1"/>
    <dgm:cxn modelId="{582FCD61-C709-4F88-8AA1-08D6FD2FB2BF}" type="presOf" srcId="{7B7822AA-5132-F849-85D7-C2AD841BCD19}" destId="{30512C0A-F93E-6F41-8735-B1B81C8BD39F}" srcOrd="0" destOrd="0" presId="urn:microsoft.com/office/officeart/2005/8/layout/process1"/>
    <dgm:cxn modelId="{12C2A952-A2E1-46D3-8717-0B66BBBFC957}" type="presOf" srcId="{7B7822AA-5132-F849-85D7-C2AD841BCD19}" destId="{CE611447-47DC-4944-9846-1E22B7F03B82}" srcOrd="1" destOrd="0" presId="urn:microsoft.com/office/officeart/2005/8/layout/process1"/>
    <dgm:cxn modelId="{BEB4A4DF-0EA1-44E5-BF92-8CDF8818D22B}" type="presOf" srcId="{68ED3095-4737-394E-979A-C38EEE0F94EB}" destId="{1FA3AFD3-E311-AE40-AFF8-DC81D126FEFE}" srcOrd="0" destOrd="0" presId="urn:microsoft.com/office/officeart/2005/8/layout/process1"/>
    <dgm:cxn modelId="{A51278CC-9A3D-4262-BDB9-830E45DB10F6}" type="presParOf" srcId="{F75E6848-5D0E-D14D-AD29-FADC700F4821}" destId="{ADF267ED-C82E-E347-B596-F62953796CFA}" srcOrd="0" destOrd="0" presId="urn:microsoft.com/office/officeart/2005/8/layout/process1"/>
    <dgm:cxn modelId="{7196C9FE-0ADE-42A5-8713-E8458BD7DE3F}" type="presParOf" srcId="{F75E6848-5D0E-D14D-AD29-FADC700F4821}" destId="{1FA3AFD3-E311-AE40-AFF8-DC81D126FEFE}" srcOrd="1" destOrd="0" presId="urn:microsoft.com/office/officeart/2005/8/layout/process1"/>
    <dgm:cxn modelId="{7C403416-F50F-4F4D-90DC-25F6AD9F86E0}" type="presParOf" srcId="{1FA3AFD3-E311-AE40-AFF8-DC81D126FEFE}" destId="{2FC5A885-D82A-8E4A-8928-5EECAAF3A02C}" srcOrd="0" destOrd="0" presId="urn:microsoft.com/office/officeart/2005/8/layout/process1"/>
    <dgm:cxn modelId="{75F0D63D-610B-47E3-B491-2E8ACEAF0A41}" type="presParOf" srcId="{F75E6848-5D0E-D14D-AD29-FADC700F4821}" destId="{DF8B12FD-0FC9-6642-BCDA-7E57297A0645}" srcOrd="2" destOrd="0" presId="urn:microsoft.com/office/officeart/2005/8/layout/process1"/>
    <dgm:cxn modelId="{9D457B7A-176B-417A-9294-686C1546D415}" type="presParOf" srcId="{F75E6848-5D0E-D14D-AD29-FADC700F4821}" destId="{30512C0A-F93E-6F41-8735-B1B81C8BD39F}" srcOrd="3" destOrd="0" presId="urn:microsoft.com/office/officeart/2005/8/layout/process1"/>
    <dgm:cxn modelId="{8A4BA568-45A7-4D63-82D6-664FBDE43456}" type="presParOf" srcId="{30512C0A-F93E-6F41-8735-B1B81C8BD39F}" destId="{CE611447-47DC-4944-9846-1E22B7F03B82}" srcOrd="0" destOrd="0" presId="urn:microsoft.com/office/officeart/2005/8/layout/process1"/>
    <dgm:cxn modelId="{FDBC6A1A-3C90-4640-8E23-F043D81DB8B5}" type="presParOf" srcId="{F75E6848-5D0E-D14D-AD29-FADC700F4821}" destId="{B17537FB-2915-F549-873C-55A5CC3539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267ED-C82E-E347-B596-F62953796CFA}">
      <dsp:nvSpPr>
        <dsp:cNvPr id="0" name=""/>
        <dsp:cNvSpPr/>
      </dsp:nvSpPr>
      <dsp:spPr>
        <a:xfrm>
          <a:off x="7750" y="0"/>
          <a:ext cx="2316432" cy="105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Kollaboration im Team/Kollegium </a:t>
          </a:r>
        </a:p>
      </dsp:txBody>
      <dsp:txXfrm>
        <a:off x="38507" y="30757"/>
        <a:ext cx="2254918" cy="988602"/>
      </dsp:txXfrm>
    </dsp:sp>
    <dsp:sp modelId="{1FA3AFD3-E311-AE40-AFF8-DC81D126FEFE}">
      <dsp:nvSpPr>
        <dsp:cNvPr id="0" name=""/>
        <dsp:cNvSpPr/>
      </dsp:nvSpPr>
      <dsp:spPr>
        <a:xfrm>
          <a:off x="2555825" y="237820"/>
          <a:ext cx="491083" cy="574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2555825" y="352715"/>
        <a:ext cx="343758" cy="344685"/>
      </dsp:txXfrm>
    </dsp:sp>
    <dsp:sp modelId="{DF8B12FD-0FC9-6642-BCDA-7E57297A0645}">
      <dsp:nvSpPr>
        <dsp:cNvPr id="0" name=""/>
        <dsp:cNvSpPr/>
      </dsp:nvSpPr>
      <dsp:spPr>
        <a:xfrm>
          <a:off x="3250755" y="0"/>
          <a:ext cx="2316432" cy="105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Kooperatives Lernen</a:t>
          </a:r>
        </a:p>
      </dsp:txBody>
      <dsp:txXfrm>
        <a:off x="3281512" y="30757"/>
        <a:ext cx="2254918" cy="988602"/>
      </dsp:txXfrm>
    </dsp:sp>
    <dsp:sp modelId="{30512C0A-F93E-6F41-8735-B1B81C8BD39F}">
      <dsp:nvSpPr>
        <dsp:cNvPr id="0" name=""/>
        <dsp:cNvSpPr/>
      </dsp:nvSpPr>
      <dsp:spPr>
        <a:xfrm>
          <a:off x="5798831" y="237820"/>
          <a:ext cx="491083" cy="574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5798831" y="352715"/>
        <a:ext cx="343758" cy="344685"/>
      </dsp:txXfrm>
    </dsp:sp>
    <dsp:sp modelId="{B17537FB-2915-F549-873C-55A5CC3539BB}">
      <dsp:nvSpPr>
        <dsp:cNvPr id="0" name=""/>
        <dsp:cNvSpPr/>
      </dsp:nvSpPr>
      <dsp:spPr>
        <a:xfrm>
          <a:off x="6493761" y="0"/>
          <a:ext cx="2316432" cy="105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Beurteilen/Feedback</a:t>
          </a:r>
        </a:p>
      </dsp:txBody>
      <dsp:txXfrm>
        <a:off x="6524518" y="30757"/>
        <a:ext cx="2254918" cy="98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F2DF5C-6BCD-4FDF-8EE0-73973C7A6274}" type="datetimeFigureOut">
              <a:rPr lang="de-CH"/>
              <a:pPr>
                <a:defRPr/>
              </a:pPr>
              <a:t>17.02.2020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90ABD8-7A80-4667-92B5-58405066E8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47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BDCC9B-6C96-4F93-AB10-434652D8836D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730950-5A58-4DC3-8CAB-9B6DFAF345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0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0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2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11189" y="2214001"/>
            <a:ext cx="8137525" cy="2430065"/>
          </a:xfrm>
        </p:spPr>
        <p:txBody>
          <a:bodyPr tIns="32400"/>
          <a:lstStyle>
            <a:lvl1pPr marL="0" indent="0">
              <a:spcBef>
                <a:spcPts val="0"/>
              </a:spcBef>
              <a:spcAft>
                <a:spcPts val="1210"/>
              </a:spcAft>
              <a:buNone/>
              <a:defRPr sz="3000"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spcAft>
                <a:spcPts val="500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6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C87F-8E3F-4099-83CC-C78314B036E2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4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D06F-69DE-464F-BE05-DBED1E8D7A94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7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BE92-25E4-4909-8AB1-E9A208809CE3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6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4F29-88AF-4926-8223-89AA4B7058BD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D3A9F40-1ED7-4E69-80DC-0D9E8BE9412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36353-6F15-49A6-B675-D6B5A12397E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7805A-29D2-44D2-A6DD-E3F870FCF96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F3E776A-D0E5-464A-B1F0-54BBB778FCF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EB4F-3282-4C11-8509-DCB00A778F7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BF59042-176F-4F82-8923-1C9A8A7837B1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8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64627"/>
            <a:ext cx="3960812" cy="4049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1464627"/>
            <a:ext cx="3960689" cy="431964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1950403"/>
            <a:ext cx="3960812" cy="27001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950403"/>
            <a:ext cx="3960813" cy="27001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28B4B73-9269-408C-869E-E906D8E08224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4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B27A181-20CD-42F8-853A-31FBF2325E6F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A4F147A-C7C0-485C-BBA7-9BC44722A5D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7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0CA9-43CE-4FFD-A38E-001B43C36D89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F543-03AA-4D73-89AF-18026FDB8C1F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E301-8A2C-422E-991D-B73D25199E9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1006079"/>
            <a:ext cx="813752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</a:t>
            </a:r>
            <a:r>
              <a:rPr lang="de-CH" altLang="de-DE" err="1"/>
              <a:t>bearbeitenSchu</a:t>
            </a:r>
            <a:endParaRPr lang="de-CH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9" y="1465660"/>
            <a:ext cx="8137525" cy="31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09600" y="4867275"/>
            <a:ext cx="1982788" cy="275035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Gesamt-SLK 06.02.2020</a:t>
            </a:r>
          </a:p>
        </p:txBody>
      </p:sp>
      <p:pic>
        <p:nvPicPr>
          <p:cNvPr id="1029" name="Grafik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40494"/>
            <a:ext cx="339725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735263" y="4867275"/>
            <a:ext cx="5581650" cy="275035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61376" y="4867275"/>
            <a:ext cx="682625" cy="275035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CBDDFB-35A9-4BEE-8FB0-9A7D124BEC6E}" type="slidenum">
              <a:rPr lang="de-CH" altLang="de-DE" smtClean="0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Grafik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40494"/>
            <a:ext cx="339725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1034" name="Grafik 1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697" r:id="rId14"/>
    <p:sldLayoutId id="2147483696" r:id="rId15"/>
    <p:sldLayoutId id="2147483695" r:id="rId16"/>
    <p:sldLayoutId id="2147483694" r:id="rId17"/>
    <p:sldLayoutId id="2147483693" r:id="rId1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341313" rtl="0" eaLnBrk="0" fontAlgn="base" hangingPunct="0">
        <a:spcBef>
          <a:spcPct val="0"/>
        </a:spcBef>
        <a:spcAft>
          <a:spcPts val="863"/>
        </a:spcAft>
        <a:buFont typeface="Arial" charset="0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41313" indent="-341313" algn="l" defTabSz="341313" rtl="0" eaLnBrk="0" fontAlgn="base" hangingPunct="0">
        <a:spcBef>
          <a:spcPct val="0"/>
        </a:spcBef>
        <a:spcAft>
          <a:spcPts val="863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41313" indent="573088" algn="l" defTabSz="341313" rtl="0" eaLnBrk="0" fontAlgn="base" hangingPunct="0">
        <a:spcBef>
          <a:spcPct val="0"/>
        </a:spcBef>
        <a:spcAft>
          <a:spcPts val="675"/>
        </a:spcAft>
        <a:buFont typeface="Arial" charset="0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82625" indent="-341313" algn="l" defTabSz="341313" rtl="0" eaLnBrk="0" fontAlgn="base" hangingPunct="0">
        <a:spcBef>
          <a:spcPct val="0"/>
        </a:spcBef>
        <a:spcAft>
          <a:spcPts val="675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82625" indent="1146175" algn="l" defTabSz="341313" rtl="0" eaLnBrk="0" fontAlgn="base" hangingPunct="0">
        <a:spcBef>
          <a:spcPct val="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4.png"/><Relationship Id="rId18" Type="http://schemas.openxmlformats.org/officeDocument/2006/relationships/image" Target="../media/image23.sv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7.svg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4.pn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611561" y="1491630"/>
            <a:ext cx="8137525" cy="2700300"/>
          </a:xfrm>
        </p:spPr>
        <p:txBody>
          <a:bodyPr/>
          <a:lstStyle/>
          <a:p>
            <a:pPr marL="0" indent="0">
              <a:spcAft>
                <a:spcPts val="0"/>
              </a:spcAft>
              <a:defRPr/>
            </a:pPr>
            <a:endParaRPr lang="de-CH" altLang="de-DE" b="1"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/>
              <a:buChar char="è"/>
              <a:defRPr/>
            </a:pPr>
            <a:endParaRPr lang="de-CH" altLang="de-DE" b="1"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 b="1">
              <a:sym typeface="Wingdings" pitchFamily="2" charset="2"/>
            </a:endParaRPr>
          </a:p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BF59042-176F-4F82-8923-1C9A8A7837B1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 txBox="1">
            <a:spLocks/>
          </p:cNvSpPr>
          <p:nvPr/>
        </p:nvSpPr>
        <p:spPr bwMode="auto">
          <a:xfrm>
            <a:off x="611188" y="2220144"/>
            <a:ext cx="8065268" cy="42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CH">
                <a:solidFill>
                  <a:srgbClr val="B9282E"/>
                </a:solidFill>
                <a:ea typeface="Geneva" charset="-128"/>
              </a:rPr>
              <a:t>Projekt 2020-2024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9622"/>
            <a:ext cx="5930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0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43558"/>
            <a:ext cx="8137525" cy="921868"/>
          </a:xfrm>
        </p:spPr>
        <p:txBody>
          <a:bodyPr/>
          <a:lstStyle/>
          <a:p>
            <a:r>
              <a:rPr lang="de-CH"/>
              <a:t>Einblick in die Testschulen </a:t>
            </a:r>
            <a:br>
              <a:rPr lang="de-CH"/>
            </a:br>
            <a:r>
              <a:rPr lang="de-CH"/>
              <a:t>am Bsp. der Sek St. Alban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034713549"/>
              </p:ext>
            </p:extLst>
          </p:nvPr>
        </p:nvGraphicFramePr>
        <p:xfrm>
          <a:off x="179512" y="2979796"/>
          <a:ext cx="8817944" cy="105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/>
          <p:cNvSpPr/>
          <p:nvPr/>
        </p:nvSpPr>
        <p:spPr>
          <a:xfrm>
            <a:off x="2376264" y="2184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>
                <a:solidFill>
                  <a:prstClr val="black"/>
                </a:solidFill>
              </a:rPr>
              <a:t>Leitbild: Wir öffnen digitale Räume für die Lebenswelt von heute und morgen.</a:t>
            </a:r>
          </a:p>
        </p:txBody>
      </p:sp>
    </p:spTree>
    <p:extLst>
      <p:ext uri="{BB962C8B-B14F-4D97-AF65-F5344CB8AC3E}">
        <p14:creationId xmlns:p14="http://schemas.microsoft.com/office/powerpoint/2010/main" val="99160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43558"/>
            <a:ext cx="8137525" cy="540060"/>
          </a:xfrm>
        </p:spPr>
        <p:txBody>
          <a:bodyPr/>
          <a:lstStyle/>
          <a:p>
            <a:r>
              <a:rPr lang="de-CH"/>
              <a:t>Weiteres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842511"/>
            <a:ext cx="7559675" cy="21333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>
                <a:ea typeface="ＭＳ Ｐゴシック"/>
              </a:rPr>
              <a:t>Netzwerk Schulentwicklung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>
                <a:ea typeface="ＭＳ Ｐゴシック"/>
              </a:rPr>
              <a:t>Netzwerk Unterrichtsentwicklung in der Digitalisierung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>
                <a:ea typeface="ＭＳ Ｐゴシック"/>
              </a:rPr>
              <a:t>ICT-Betreuungspersonen</a:t>
            </a:r>
          </a:p>
          <a:p>
            <a:pPr marL="0" indent="0"/>
            <a:endParaRPr lang="de-CH"/>
          </a:p>
          <a:p>
            <a:pPr marL="0" inden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75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43558"/>
            <a:ext cx="8137525" cy="918102"/>
          </a:xfrm>
        </p:spPr>
        <p:txBody>
          <a:bodyPr/>
          <a:lstStyle/>
          <a:p>
            <a:r>
              <a:rPr lang="de-CH">
                <a:ea typeface="ＭＳ Ｐゴシック"/>
              </a:rPr>
              <a:t>Geplante Schritte für die Lehr- und Fachpersonen der PS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2166547"/>
            <a:ext cx="7559675" cy="21333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Schulleitung «setzt» (ggf. in Absprache mit Konferenzvorstand) im Schuljahr 2020/2021 verschiedene Zeitgefässe zum Thema in Präsenzzeit und Dreitageblock (keine zusätzliche zeitliche Ressourcen geplant)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Entlastung für ICT-Betreuungspersonen wird ab Schuljahr 2020/2021 erhöht (nahezu verdoppelt) und Pflichtenheft wird aktualisiert.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Bis spätestens Mai 2021 erhalten alle Lehr- und Fachpersonen ein Endgerät (siehe Projekt Technik).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  <a:p>
            <a:pPr marL="0" inden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21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de-CH"/>
              <a:t>Einblick in</a:t>
            </a:r>
            <a:r>
              <a:rPr lang="x-none"/>
              <a:t>s</a:t>
            </a:r>
            <a:r>
              <a:rPr lang="de-CH"/>
              <a:t> </a:t>
            </a:r>
            <a:r>
              <a:rPr lang="x-none"/>
              <a:t>P</a:t>
            </a:r>
            <a:r>
              <a:rPr lang="de-CH"/>
              <a:t>r</a:t>
            </a:r>
            <a:r>
              <a:rPr lang="x-none"/>
              <a:t>o</a:t>
            </a:r>
            <a:r>
              <a:rPr lang="de-CH"/>
              <a:t>j</a:t>
            </a:r>
            <a:r>
              <a:rPr lang="x-none"/>
              <a:t>e</a:t>
            </a:r>
            <a:r>
              <a:rPr lang="de-CH"/>
              <a:t>k</a:t>
            </a:r>
            <a:r>
              <a:rPr lang="x-none"/>
              <a:t>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0E3B5A47-BB87-4347-8EC7-9FE812856593}"/>
              </a:ext>
            </a:extLst>
          </p:cNvPr>
          <p:cNvGrpSpPr/>
          <p:nvPr/>
        </p:nvGrpSpPr>
        <p:grpSpPr>
          <a:xfrm>
            <a:off x="323529" y="1383618"/>
            <a:ext cx="8425187" cy="3078342"/>
            <a:chOff x="323528" y="1844824"/>
            <a:chExt cx="8425187" cy="410445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xmlns="" id="{DE8EF666-8763-4984-876C-0AE69D4C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12"/>
                      </a14:imgEffect>
                      <a14:imgEffect>
                        <a14:saturation sat="3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1844824"/>
              <a:ext cx="5504277" cy="410445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xmlns="" id="{EAA527B1-D079-43C6-82F5-BD0E5EEE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5731608" y="1888952"/>
              <a:ext cx="3017107" cy="4052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6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8A0E0006-ABE7-4B0B-9D26-776B7A14FF0B}"/>
              </a:ext>
            </a:extLst>
          </p:cNvPr>
          <p:cNvGrpSpPr/>
          <p:nvPr/>
        </p:nvGrpSpPr>
        <p:grpSpPr>
          <a:xfrm>
            <a:off x="323529" y="1374498"/>
            <a:ext cx="8425187" cy="3249481"/>
            <a:chOff x="323528" y="1844824"/>
            <a:chExt cx="8425187" cy="4104456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xmlns="" id="{5C7AD6A7-91F8-4431-937C-C505C03A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12"/>
                      </a14:imgEffect>
                      <a14:imgEffect>
                        <a14:saturation sat="3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1844824"/>
              <a:ext cx="5504277" cy="4104456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xmlns="" id="{DEDBCE07-1C8B-466E-A95D-C6973EE6D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0000"/>
            </a:blip>
            <a:stretch>
              <a:fillRect/>
            </a:stretch>
          </p:blipFill>
          <p:spPr>
            <a:xfrm>
              <a:off x="5731608" y="1888952"/>
              <a:ext cx="3017107" cy="4052782"/>
            </a:xfrm>
            <a:prstGeom prst="rect">
              <a:avLst/>
            </a:prstGeom>
          </p:spPr>
        </p:pic>
      </p:grpSp>
      <p:sp>
        <p:nvSpPr>
          <p:cNvPr id="61" name="Freeform: Shape 38">
            <a:extLst>
              <a:ext uri="{FF2B5EF4-FFF2-40B4-BE49-F238E27FC236}">
                <a16:creationId xmlns:a16="http://schemas.microsoft.com/office/drawing/2014/main" xmlns="" id="{1A7C1881-5AEC-4BD8-AC93-CD7C5E8F1518}"/>
              </a:ext>
            </a:extLst>
          </p:cNvPr>
          <p:cNvSpPr>
            <a:spLocks/>
          </p:cNvSpPr>
          <p:nvPr/>
        </p:nvSpPr>
        <p:spPr bwMode="auto">
          <a:xfrm rot="16200000">
            <a:off x="5430865" y="1307223"/>
            <a:ext cx="1547673" cy="1913713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771550"/>
            <a:ext cx="8137525" cy="277415"/>
          </a:xfrm>
        </p:spPr>
        <p:txBody>
          <a:bodyPr/>
          <a:lstStyle/>
          <a:p>
            <a:r>
              <a:rPr lang="de-CH"/>
              <a:t>Einblick in</a:t>
            </a:r>
            <a:r>
              <a:rPr lang="x-none"/>
              <a:t>s</a:t>
            </a:r>
            <a:r>
              <a:rPr lang="de-CH"/>
              <a:t> </a:t>
            </a:r>
            <a:r>
              <a:rPr lang="x-none"/>
              <a:t>P</a:t>
            </a:r>
            <a:r>
              <a:rPr lang="de-CH"/>
              <a:t>r</a:t>
            </a:r>
            <a:r>
              <a:rPr lang="x-none"/>
              <a:t>o</a:t>
            </a:r>
            <a:r>
              <a:rPr lang="de-CH"/>
              <a:t>j</a:t>
            </a:r>
            <a:r>
              <a:rPr lang="x-none"/>
              <a:t>e</a:t>
            </a:r>
            <a:r>
              <a:rPr lang="de-CH"/>
              <a:t>k</a:t>
            </a:r>
            <a:r>
              <a:rPr lang="x-none"/>
              <a:t>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sp>
        <p:nvSpPr>
          <p:cNvPr id="27" name="Freeform: Shape 86">
            <a:extLst>
              <a:ext uri="{FF2B5EF4-FFF2-40B4-BE49-F238E27FC236}">
                <a16:creationId xmlns:a16="http://schemas.microsoft.com/office/drawing/2014/main" xmlns="" id="{A7254510-AB57-498C-A517-E2C32D84AF4C}"/>
              </a:ext>
            </a:extLst>
          </p:cNvPr>
          <p:cNvSpPr>
            <a:spLocks/>
          </p:cNvSpPr>
          <p:nvPr/>
        </p:nvSpPr>
        <p:spPr bwMode="auto">
          <a:xfrm>
            <a:off x="1832791" y="2704084"/>
            <a:ext cx="1913711" cy="1541852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8" name="Freeform: Shape 38">
            <a:extLst>
              <a:ext uri="{FF2B5EF4-FFF2-40B4-BE49-F238E27FC236}">
                <a16:creationId xmlns:a16="http://schemas.microsoft.com/office/drawing/2014/main" xmlns="" id="{520C1D6E-1B65-4881-BC62-99EFCF71CFE4}"/>
              </a:ext>
            </a:extLst>
          </p:cNvPr>
          <p:cNvSpPr>
            <a:spLocks/>
          </p:cNvSpPr>
          <p:nvPr/>
        </p:nvSpPr>
        <p:spPr bwMode="auto">
          <a:xfrm rot="10800000">
            <a:off x="4840939" y="2705429"/>
            <a:ext cx="1913711" cy="1540506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xmlns="" id="{B058FB9F-9262-46A9-8198-217E674F4812}"/>
              </a:ext>
            </a:extLst>
          </p:cNvPr>
          <p:cNvSpPr>
            <a:spLocks/>
          </p:cNvSpPr>
          <p:nvPr/>
        </p:nvSpPr>
        <p:spPr bwMode="auto">
          <a:xfrm>
            <a:off x="3336866" y="3032096"/>
            <a:ext cx="1913711" cy="1541852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chemeClr val="accent4">
              <a:lumMod val="25000"/>
              <a:lumOff val="7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31" name="TextBox 72">
            <a:extLst>
              <a:ext uri="{FF2B5EF4-FFF2-40B4-BE49-F238E27FC236}">
                <a16:creationId xmlns:a16="http://schemas.microsoft.com/office/drawing/2014/main" xmlns="" id="{650E8AB4-2C6F-4953-8687-CDFF6FF48E42}"/>
              </a:ext>
            </a:extLst>
          </p:cNvPr>
          <p:cNvSpPr txBox="1"/>
          <p:nvPr/>
        </p:nvSpPr>
        <p:spPr>
          <a:xfrm>
            <a:off x="3851920" y="1270623"/>
            <a:ext cx="1378852" cy="4154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x-none" sz="2100" b="1">
                <a:solidFill>
                  <a:srgbClr val="FF0000"/>
                </a:solidFill>
              </a:rPr>
              <a:t>1:1 </a:t>
            </a:r>
            <a:r>
              <a:rPr lang="de-CH" sz="2100" b="1">
                <a:solidFill>
                  <a:srgbClr val="FF0000"/>
                </a:solidFill>
              </a:rPr>
              <a:t>G</a:t>
            </a:r>
            <a:r>
              <a:rPr lang="x-none" sz="2100" b="1">
                <a:solidFill>
                  <a:srgbClr val="FF0000"/>
                </a:solidFill>
              </a:rPr>
              <a:t>e</a:t>
            </a:r>
            <a:r>
              <a:rPr lang="de-CH" sz="2100" b="1">
                <a:solidFill>
                  <a:srgbClr val="FF0000"/>
                </a:solidFill>
              </a:rPr>
              <a:t>r</a:t>
            </a:r>
            <a:r>
              <a:rPr lang="x-none" sz="2100" b="1">
                <a:solidFill>
                  <a:srgbClr val="FF0000"/>
                </a:solidFill>
              </a:rPr>
              <a:t>ä</a:t>
            </a:r>
            <a:r>
              <a:rPr lang="de-CH" sz="2100" b="1">
                <a:solidFill>
                  <a:srgbClr val="FF0000"/>
                </a:solidFill>
              </a:rPr>
              <a:t>t</a:t>
            </a:r>
            <a:r>
              <a:rPr lang="x-none" sz="2100" b="1">
                <a:solidFill>
                  <a:srgbClr val="FF0000"/>
                </a:solidFill>
              </a:rPr>
              <a:t>e</a:t>
            </a:r>
            <a:endParaRPr lang="en-US" sz="2100" b="1">
              <a:solidFill>
                <a:srgbClr val="FF0000"/>
              </a:solidFill>
            </a:endParaRPr>
          </a:p>
        </p:txBody>
      </p:sp>
      <p:sp>
        <p:nvSpPr>
          <p:cNvPr id="34" name="TextBox 75">
            <a:extLst>
              <a:ext uri="{FF2B5EF4-FFF2-40B4-BE49-F238E27FC236}">
                <a16:creationId xmlns:a16="http://schemas.microsoft.com/office/drawing/2014/main" xmlns="" id="{43AC03A2-E293-4B30-B41A-6C932831AB05}"/>
              </a:ext>
            </a:extLst>
          </p:cNvPr>
          <p:cNvSpPr txBox="1"/>
          <p:nvPr/>
        </p:nvSpPr>
        <p:spPr>
          <a:xfrm>
            <a:off x="156233" y="3344660"/>
            <a:ext cx="1582360" cy="4154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x-none" sz="2100" b="1">
                <a:solidFill>
                  <a:schemeClr val="accent5"/>
                </a:solidFill>
              </a:rPr>
              <a:t>A</a:t>
            </a:r>
            <a:r>
              <a:rPr lang="de-CH" sz="2100" b="1">
                <a:solidFill>
                  <a:schemeClr val="accent5"/>
                </a:solidFill>
              </a:rPr>
              <a:t>V</a:t>
            </a:r>
            <a:r>
              <a:rPr lang="x-none" sz="2100" b="1">
                <a:solidFill>
                  <a:schemeClr val="accent5"/>
                </a:solidFill>
              </a:rPr>
              <a:t> </a:t>
            </a:r>
            <a:r>
              <a:rPr lang="de-CH" sz="2100" b="1">
                <a:solidFill>
                  <a:schemeClr val="accent5"/>
                </a:solidFill>
              </a:rPr>
              <a:t>M</a:t>
            </a:r>
            <a:r>
              <a:rPr lang="x-none" sz="2100" b="1">
                <a:solidFill>
                  <a:schemeClr val="accent5"/>
                </a:solidFill>
              </a:rPr>
              <a:t>e</a:t>
            </a:r>
            <a:r>
              <a:rPr lang="de-CH" sz="2100" b="1">
                <a:solidFill>
                  <a:schemeClr val="accent5"/>
                </a:solidFill>
              </a:rPr>
              <a:t>d</a:t>
            </a:r>
            <a:r>
              <a:rPr lang="x-none" sz="2100" b="1" err="1">
                <a:solidFill>
                  <a:schemeClr val="accent5"/>
                </a:solidFill>
              </a:rPr>
              <a:t>i</a:t>
            </a:r>
            <a:r>
              <a:rPr lang="de-CH" sz="2100" b="1">
                <a:solidFill>
                  <a:schemeClr val="accent5"/>
                </a:solidFill>
              </a:rPr>
              <a:t>e</a:t>
            </a:r>
            <a:r>
              <a:rPr lang="x-none" sz="2100" b="1">
                <a:solidFill>
                  <a:schemeClr val="accent5"/>
                </a:solidFill>
              </a:rPr>
              <a:t>n</a:t>
            </a:r>
            <a:endParaRPr lang="en-US" sz="2100" b="1">
              <a:solidFill>
                <a:schemeClr val="accent5"/>
              </a:solidFill>
            </a:endParaRPr>
          </a:p>
        </p:txBody>
      </p:sp>
      <p:sp>
        <p:nvSpPr>
          <p:cNvPr id="37" name="TextBox 78">
            <a:extLst>
              <a:ext uri="{FF2B5EF4-FFF2-40B4-BE49-F238E27FC236}">
                <a16:creationId xmlns:a16="http://schemas.microsoft.com/office/drawing/2014/main" xmlns="" id="{1A289768-FCBF-4520-9AFD-F9EE0B0D49C1}"/>
              </a:ext>
            </a:extLst>
          </p:cNvPr>
          <p:cNvSpPr txBox="1"/>
          <p:nvPr/>
        </p:nvSpPr>
        <p:spPr>
          <a:xfrm>
            <a:off x="7231810" y="3183236"/>
            <a:ext cx="1516905" cy="73866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x-none" sz="2100" b="1">
                <a:solidFill>
                  <a:schemeClr val="accent3"/>
                </a:solidFill>
              </a:rPr>
              <a:t>S</a:t>
            </a:r>
            <a:r>
              <a:rPr lang="de-CH" sz="2100" b="1">
                <a:solidFill>
                  <a:schemeClr val="accent3"/>
                </a:solidFill>
              </a:rPr>
              <a:t>u</a:t>
            </a:r>
            <a:r>
              <a:rPr lang="x-none" sz="2100" b="1">
                <a:solidFill>
                  <a:schemeClr val="accent3"/>
                </a:solidFill>
              </a:rPr>
              <a:t>p</a:t>
            </a:r>
            <a:r>
              <a:rPr lang="de-CH" sz="2100" b="1">
                <a:solidFill>
                  <a:schemeClr val="accent3"/>
                </a:solidFill>
              </a:rPr>
              <a:t>p</a:t>
            </a:r>
            <a:r>
              <a:rPr lang="x-none" sz="2100" b="1">
                <a:solidFill>
                  <a:schemeClr val="accent3"/>
                </a:solidFill>
              </a:rPr>
              <a:t>o</a:t>
            </a:r>
            <a:r>
              <a:rPr lang="de-CH" sz="2100" b="1">
                <a:solidFill>
                  <a:schemeClr val="accent3"/>
                </a:solidFill>
              </a:rPr>
              <a:t>r</a:t>
            </a:r>
            <a:r>
              <a:rPr lang="x-none" sz="2100" b="1">
                <a:solidFill>
                  <a:schemeClr val="accent3"/>
                </a:solidFill>
              </a:rPr>
              <a:t>t-</a:t>
            </a:r>
            <a:r>
              <a:rPr lang="de-CH" sz="2100" b="1">
                <a:solidFill>
                  <a:schemeClr val="accent3"/>
                </a:solidFill>
              </a:rPr>
              <a:t>P</a:t>
            </a:r>
            <a:r>
              <a:rPr lang="x-none" sz="2100" b="1">
                <a:solidFill>
                  <a:schemeClr val="accent3"/>
                </a:solidFill>
              </a:rPr>
              <a:t>r</a:t>
            </a:r>
            <a:r>
              <a:rPr lang="de-CH" sz="2100" b="1">
                <a:solidFill>
                  <a:schemeClr val="accent3"/>
                </a:solidFill>
              </a:rPr>
              <a:t>o</a:t>
            </a:r>
            <a:r>
              <a:rPr lang="x-none" sz="2100" b="1">
                <a:solidFill>
                  <a:schemeClr val="accent3"/>
                </a:solidFill>
              </a:rPr>
              <a:t>z</a:t>
            </a:r>
            <a:r>
              <a:rPr lang="de-CH" sz="2100" b="1">
                <a:solidFill>
                  <a:schemeClr val="accent3"/>
                </a:solidFill>
              </a:rPr>
              <a:t>e</a:t>
            </a:r>
            <a:r>
              <a:rPr lang="x-none" sz="2100" b="1">
                <a:solidFill>
                  <a:schemeClr val="accent3"/>
                </a:solidFill>
              </a:rPr>
              <a:t>s</a:t>
            </a:r>
            <a:r>
              <a:rPr lang="de-CH" sz="2100" b="1">
                <a:solidFill>
                  <a:schemeClr val="accent3"/>
                </a:solidFill>
              </a:rPr>
              <a:t>s</a:t>
            </a:r>
            <a:r>
              <a:rPr lang="x-none" sz="2100" b="1">
                <a:solidFill>
                  <a:schemeClr val="accent3"/>
                </a:solidFill>
              </a:rPr>
              <a:t>e</a:t>
            </a:r>
            <a:endParaRPr lang="en-US" sz="2100" b="1">
              <a:solidFill>
                <a:schemeClr val="accent3"/>
              </a:solidFill>
            </a:endParaRPr>
          </a:p>
        </p:txBody>
      </p:sp>
      <p:sp>
        <p:nvSpPr>
          <p:cNvPr id="40" name="TextBox 81">
            <a:extLst>
              <a:ext uri="{FF2B5EF4-FFF2-40B4-BE49-F238E27FC236}">
                <a16:creationId xmlns:a16="http://schemas.microsoft.com/office/drawing/2014/main" xmlns="" id="{13AA69A4-B309-41DC-A7B7-1B6EC7993CCA}"/>
              </a:ext>
            </a:extLst>
          </p:cNvPr>
          <p:cNvSpPr txBox="1"/>
          <p:nvPr/>
        </p:nvSpPr>
        <p:spPr>
          <a:xfrm>
            <a:off x="-165550" y="2140418"/>
            <a:ext cx="1885195" cy="4154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x-none" sz="2100" b="1">
                <a:solidFill>
                  <a:schemeClr val="accent2"/>
                </a:solidFill>
              </a:rPr>
              <a:t>WLAN</a:t>
            </a:r>
            <a:endParaRPr lang="en-US" sz="2100" b="1">
              <a:solidFill>
                <a:schemeClr val="accent2"/>
              </a:solidFill>
            </a:endParaRP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xmlns="" id="{FCF75EDE-6E93-4378-BD75-9467DE09B641}"/>
              </a:ext>
            </a:extLst>
          </p:cNvPr>
          <p:cNvSpPr>
            <a:spLocks/>
          </p:cNvSpPr>
          <p:nvPr/>
        </p:nvSpPr>
        <p:spPr bwMode="auto">
          <a:xfrm>
            <a:off x="2240781" y="1490244"/>
            <a:ext cx="1913711" cy="1541852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pic>
        <p:nvPicPr>
          <p:cNvPr id="47" name="Grafik 46" descr="Drahtlos">
            <a:extLst>
              <a:ext uri="{FF2B5EF4-FFF2-40B4-BE49-F238E27FC236}">
                <a16:creationId xmlns:a16="http://schemas.microsoft.com/office/drawing/2014/main" xmlns="" id="{65F59F44-43B5-4F67-8C98-4637CBF47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2644546" y="2081654"/>
            <a:ext cx="929689" cy="697267"/>
          </a:xfrm>
          <a:prstGeom prst="rect">
            <a:avLst/>
          </a:prstGeom>
        </p:spPr>
      </p:pic>
      <p:pic>
        <p:nvPicPr>
          <p:cNvPr id="49" name="Grafik 48" descr="Workflow">
            <a:extLst>
              <a:ext uri="{FF2B5EF4-FFF2-40B4-BE49-F238E27FC236}">
                <a16:creationId xmlns:a16="http://schemas.microsoft.com/office/drawing/2014/main" xmlns="" id="{F0FAC7C3-1853-455F-96BA-6B34E16D62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7850" y="3165528"/>
            <a:ext cx="1055149" cy="791362"/>
          </a:xfrm>
          <a:prstGeom prst="rect">
            <a:avLst/>
          </a:prstGeom>
        </p:spPr>
      </p:pic>
      <p:pic>
        <p:nvPicPr>
          <p:cNvPr id="51" name="Grafik 50" descr="Projektor">
            <a:extLst>
              <a:ext uri="{FF2B5EF4-FFF2-40B4-BE49-F238E27FC236}">
                <a16:creationId xmlns:a16="http://schemas.microsoft.com/office/drawing/2014/main" xmlns="" id="{E503ED2B-1EF2-4C6F-9899-D760ECEDE7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77516" y="3195375"/>
            <a:ext cx="1055149" cy="791362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xmlns="" id="{3CCD2C9F-B8CC-4C9B-90D2-C72771363BC1}"/>
              </a:ext>
            </a:extLst>
          </p:cNvPr>
          <p:cNvGrpSpPr/>
          <p:nvPr/>
        </p:nvGrpSpPr>
        <p:grpSpPr>
          <a:xfrm>
            <a:off x="3893977" y="3336077"/>
            <a:ext cx="946962" cy="744003"/>
            <a:chOff x="3093940" y="369487"/>
            <a:chExt cx="914400" cy="914400"/>
          </a:xfrm>
        </p:grpSpPr>
        <p:pic>
          <p:nvPicPr>
            <p:cNvPr id="55" name="Grafik 54" descr="Zahnräder">
              <a:extLst>
                <a:ext uri="{FF2B5EF4-FFF2-40B4-BE49-F238E27FC236}">
                  <a16:creationId xmlns:a16="http://schemas.microsoft.com/office/drawing/2014/main" xmlns="" id="{BE5D6767-6B75-4E06-8EB3-CFE4026A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3275856" y="496502"/>
              <a:ext cx="540270" cy="540270"/>
            </a:xfrm>
            <a:prstGeom prst="rect">
              <a:avLst/>
            </a:prstGeom>
          </p:spPr>
        </p:pic>
        <p:pic>
          <p:nvPicPr>
            <p:cNvPr id="57" name="Grafik 56" descr="Monitor">
              <a:extLst>
                <a:ext uri="{FF2B5EF4-FFF2-40B4-BE49-F238E27FC236}">
                  <a16:creationId xmlns:a16="http://schemas.microsoft.com/office/drawing/2014/main" xmlns="" id="{56798BC7-F49C-4EBD-A376-893394A2C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093940" y="369487"/>
              <a:ext cx="914400" cy="914400"/>
            </a:xfrm>
            <a:prstGeom prst="rect">
              <a:avLst/>
            </a:prstGeom>
          </p:spPr>
        </p:pic>
      </p:grpSp>
      <p:sp>
        <p:nvSpPr>
          <p:cNvPr id="59" name="Freeform: Shape 38">
            <a:extLst>
              <a:ext uri="{FF2B5EF4-FFF2-40B4-BE49-F238E27FC236}">
                <a16:creationId xmlns:a16="http://schemas.microsoft.com/office/drawing/2014/main" xmlns="" id="{62120F6B-ABF0-4A83-8554-F9B9BD162732}"/>
              </a:ext>
            </a:extLst>
          </p:cNvPr>
          <p:cNvSpPr>
            <a:spLocks/>
          </p:cNvSpPr>
          <p:nvPr/>
        </p:nvSpPr>
        <p:spPr bwMode="auto">
          <a:xfrm>
            <a:off x="3744001" y="1819800"/>
            <a:ext cx="1924433" cy="1544783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rgbClr val="FF0066"/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pic>
        <p:nvPicPr>
          <p:cNvPr id="53" name="Grafik 52" descr="Laptop">
            <a:extLst>
              <a:ext uri="{FF2B5EF4-FFF2-40B4-BE49-F238E27FC236}">
                <a16:creationId xmlns:a16="http://schemas.microsoft.com/office/drawing/2014/main" xmlns="" id="{1E72F1BB-9BA3-4D5C-A3DB-6DAAB20AA5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095897" y="2053967"/>
            <a:ext cx="1055149" cy="791362"/>
          </a:xfrm>
          <a:prstGeom prst="rect">
            <a:avLst/>
          </a:prstGeom>
        </p:spPr>
      </p:pic>
      <p:sp>
        <p:nvSpPr>
          <p:cNvPr id="64" name="TextBox 78">
            <a:extLst>
              <a:ext uri="{FF2B5EF4-FFF2-40B4-BE49-F238E27FC236}">
                <a16:creationId xmlns:a16="http://schemas.microsoft.com/office/drawing/2014/main" xmlns="" id="{AB2DAC82-70AA-4FF9-9B0E-30D89B0CFF41}"/>
              </a:ext>
            </a:extLst>
          </p:cNvPr>
          <p:cNvSpPr txBox="1"/>
          <p:nvPr/>
        </p:nvSpPr>
        <p:spPr>
          <a:xfrm>
            <a:off x="3491880" y="4466098"/>
            <a:ext cx="2113944" cy="4154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de-CH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S</a:t>
            </a:r>
            <a:r>
              <a:rPr lang="x-none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o</a:t>
            </a:r>
            <a:r>
              <a:rPr lang="de-CH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f</a:t>
            </a:r>
            <a:r>
              <a:rPr lang="x-none" sz="2100" b="1" err="1">
                <a:solidFill>
                  <a:schemeClr val="accent4">
                    <a:lumMod val="25000"/>
                    <a:lumOff val="75000"/>
                  </a:schemeClr>
                </a:solidFill>
              </a:rPr>
              <a:t>twarepak</a:t>
            </a:r>
            <a:r>
              <a:rPr lang="de-CH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e</a:t>
            </a:r>
            <a:r>
              <a:rPr lang="x-none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t</a:t>
            </a:r>
            <a:r>
              <a:rPr lang="de-CH" sz="2100" b="1">
                <a:solidFill>
                  <a:schemeClr val="accent4">
                    <a:lumMod val="25000"/>
                    <a:lumOff val="75000"/>
                  </a:schemeClr>
                </a:solidFill>
              </a:rPr>
              <a:t>e</a:t>
            </a:r>
            <a:endParaRPr lang="en-US" sz="2100" b="1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7" name="TextBox 72">
            <a:extLst>
              <a:ext uri="{FF2B5EF4-FFF2-40B4-BE49-F238E27FC236}">
                <a16:creationId xmlns:a16="http://schemas.microsoft.com/office/drawing/2014/main" xmlns="" id="{018E5B6C-73F1-4191-B538-2884D597AFB5}"/>
              </a:ext>
            </a:extLst>
          </p:cNvPr>
          <p:cNvSpPr txBox="1"/>
          <p:nvPr/>
        </p:nvSpPr>
        <p:spPr>
          <a:xfrm>
            <a:off x="7231810" y="1759207"/>
            <a:ext cx="1674848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D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M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x-none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de-CH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x-none" sz="210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nt</a:t>
            </a:r>
            <a:endParaRPr lang="en-US" sz="21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7" name="Grafik 86" descr="Datenstrom">
            <a:extLst>
              <a:ext uri="{FF2B5EF4-FFF2-40B4-BE49-F238E27FC236}">
                <a16:creationId xmlns:a16="http://schemas.microsoft.com/office/drawing/2014/main" xmlns="" id="{C4695F5B-B4D3-4DC2-AD28-9A083BF3628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5364" y="2087387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grpSp>
        <p:nvGrpSpPr>
          <p:cNvPr id="39" name="Group 80">
            <a:extLst>
              <a:ext uri="{FF2B5EF4-FFF2-40B4-BE49-F238E27FC236}">
                <a16:creationId xmlns:a16="http://schemas.microsoft.com/office/drawing/2014/main" xmlns="" id="{CFA6F01A-E005-46A8-B14F-5638907CE254}"/>
              </a:ext>
            </a:extLst>
          </p:cNvPr>
          <p:cNvGrpSpPr/>
          <p:nvPr/>
        </p:nvGrpSpPr>
        <p:grpSpPr>
          <a:xfrm>
            <a:off x="3563888" y="1269128"/>
            <a:ext cx="5030246" cy="3678886"/>
            <a:chOff x="4086300" y="2845071"/>
            <a:chExt cx="9005374" cy="6540248"/>
          </a:xfrm>
        </p:grpSpPr>
        <p:sp>
          <p:nvSpPr>
            <p:cNvPr id="40" name="TextBox 81">
              <a:extLst>
                <a:ext uri="{FF2B5EF4-FFF2-40B4-BE49-F238E27FC236}">
                  <a16:creationId xmlns:a16="http://schemas.microsoft.com/office/drawing/2014/main" xmlns="" id="{13AA69A4-B309-41DC-A7B7-1B6EC7993CCA}"/>
                </a:ext>
              </a:extLst>
            </p:cNvPr>
            <p:cNvSpPr txBox="1"/>
            <p:nvPr/>
          </p:nvSpPr>
          <p:spPr>
            <a:xfrm>
              <a:off x="4086300" y="2845071"/>
              <a:ext cx="1804768" cy="7113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x-none" sz="2000" b="1">
                  <a:solidFill>
                    <a:srgbClr val="E78E23"/>
                  </a:solidFill>
                </a:rPr>
                <a:t>WLAN</a:t>
              </a:r>
              <a:endParaRPr lang="en-US" sz="2000" b="1">
                <a:solidFill>
                  <a:srgbClr val="E78E23"/>
                </a:solidFill>
              </a:endParaRPr>
            </a:p>
          </p:txBody>
        </p:sp>
        <p:sp>
          <p:nvSpPr>
            <p:cNvPr id="41" name="TextBox 82">
              <a:extLst>
                <a:ext uri="{FF2B5EF4-FFF2-40B4-BE49-F238E27FC236}">
                  <a16:creationId xmlns:a16="http://schemas.microsoft.com/office/drawing/2014/main" xmlns="" id="{D4934D91-2183-4E79-BD9B-717AE1EBD1A2}"/>
                </a:ext>
              </a:extLst>
            </p:cNvPr>
            <p:cNvSpPr txBox="1"/>
            <p:nvPr/>
          </p:nvSpPr>
          <p:spPr>
            <a:xfrm>
              <a:off x="4522574" y="3530720"/>
              <a:ext cx="8569100" cy="58545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Ziel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Ausbau</a:t>
              </a:r>
              <a:r>
                <a:rPr lang="en-US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eines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fläche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deckenden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eistungss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arken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WLANs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n-US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bis Sommer 2021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2024)</a:t>
              </a:r>
              <a:endParaRPr lang="en-US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en-US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vollumfänglich abgedeckt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Ö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en-US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Ausschreibung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ns</a:t>
              </a:r>
              <a:r>
                <a:rPr lang="de-CH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&amp;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(WLAN Access Points)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- /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vorgängig zur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von ICT informiert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(Start ca. Juni 2020)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n-US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ab Sommer 2020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bindung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neuen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Access Points ins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xmlns="" id="{FCF75EDE-6E93-4378-BD75-9467DE09B641}"/>
              </a:ext>
            </a:extLst>
          </p:cNvPr>
          <p:cNvSpPr>
            <a:spLocks noChangeAspect="1"/>
          </p:cNvSpPr>
          <p:nvPr/>
        </p:nvSpPr>
        <p:spPr bwMode="auto">
          <a:xfrm>
            <a:off x="611190" y="1873219"/>
            <a:ext cx="2898682" cy="2174012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7" name="Grafik 46" descr="Drahtlos">
            <a:extLst>
              <a:ext uri="{FF2B5EF4-FFF2-40B4-BE49-F238E27FC236}">
                <a16:creationId xmlns:a16="http://schemas.microsoft.com/office/drawing/2014/main" xmlns="" id="{65F59F44-43B5-4F67-8C98-4637CBF47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331641" y="2571750"/>
            <a:ext cx="1263803" cy="94785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7F752E4F-A549-49F3-A300-F09A343F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sp>
        <p:nvSpPr>
          <p:cNvPr id="27" name="Freeform: Shape 86">
            <a:extLst>
              <a:ext uri="{FF2B5EF4-FFF2-40B4-BE49-F238E27FC236}">
                <a16:creationId xmlns:a16="http://schemas.microsoft.com/office/drawing/2014/main" xmlns="" id="{A7254510-AB57-498C-A517-E2C32D84AF4C}"/>
              </a:ext>
            </a:extLst>
          </p:cNvPr>
          <p:cNvSpPr>
            <a:spLocks noChangeAspect="1"/>
          </p:cNvSpPr>
          <p:nvPr/>
        </p:nvSpPr>
        <p:spPr bwMode="auto">
          <a:xfrm>
            <a:off x="539552" y="1864329"/>
            <a:ext cx="2898682" cy="2174012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3" name="Group 74">
            <a:extLst>
              <a:ext uri="{FF2B5EF4-FFF2-40B4-BE49-F238E27FC236}">
                <a16:creationId xmlns:a16="http://schemas.microsoft.com/office/drawing/2014/main" xmlns="" id="{43F372B6-13BF-477A-9203-5CC68D7E1407}"/>
              </a:ext>
            </a:extLst>
          </p:cNvPr>
          <p:cNvGrpSpPr/>
          <p:nvPr/>
        </p:nvGrpSpPr>
        <p:grpSpPr>
          <a:xfrm>
            <a:off x="3635896" y="1329756"/>
            <a:ext cx="5184576" cy="3364906"/>
            <a:chOff x="-2532466" y="628117"/>
            <a:chExt cx="7674754" cy="5982058"/>
          </a:xfrm>
        </p:grpSpPr>
        <p:sp>
          <p:nvSpPr>
            <p:cNvPr id="34" name="TextBox 75">
              <a:extLst>
                <a:ext uri="{FF2B5EF4-FFF2-40B4-BE49-F238E27FC236}">
                  <a16:creationId xmlns:a16="http://schemas.microsoft.com/office/drawing/2014/main" xmlns="" id="{43AC03A2-E293-4B30-B41A-6C932831AB05}"/>
                </a:ext>
              </a:extLst>
            </p:cNvPr>
            <p:cNvSpPr txBox="1"/>
            <p:nvPr/>
          </p:nvSpPr>
          <p:spPr>
            <a:xfrm>
              <a:off x="-2532465" y="628117"/>
              <a:ext cx="2520700" cy="7113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x-none" sz="2000" b="1">
                  <a:solidFill>
                    <a:srgbClr val="8EC033"/>
                  </a:solidFill>
                </a:rPr>
                <a:t>A</a:t>
              </a:r>
              <a:r>
                <a:rPr lang="de-CH" sz="2000" b="1">
                  <a:solidFill>
                    <a:srgbClr val="8EC033"/>
                  </a:solidFill>
                </a:rPr>
                <a:t>V</a:t>
              </a:r>
              <a:r>
                <a:rPr lang="x-none" sz="2000" b="1">
                  <a:solidFill>
                    <a:srgbClr val="8EC033"/>
                  </a:solidFill>
                </a:rPr>
                <a:t> </a:t>
              </a:r>
              <a:r>
                <a:rPr lang="de-CH" sz="2000" b="1">
                  <a:solidFill>
                    <a:srgbClr val="8EC033"/>
                  </a:solidFill>
                </a:rPr>
                <a:t>M</a:t>
              </a:r>
              <a:r>
                <a:rPr lang="x-none" sz="2000" b="1">
                  <a:solidFill>
                    <a:srgbClr val="8EC033"/>
                  </a:solidFill>
                </a:rPr>
                <a:t>e</a:t>
              </a:r>
              <a:r>
                <a:rPr lang="de-CH" sz="2000" b="1">
                  <a:solidFill>
                    <a:srgbClr val="8EC033"/>
                  </a:solidFill>
                </a:rPr>
                <a:t>d</a:t>
              </a:r>
              <a:r>
                <a:rPr lang="x-none" sz="2000" b="1" err="1">
                  <a:solidFill>
                    <a:srgbClr val="8EC033"/>
                  </a:solidFill>
                </a:rPr>
                <a:t>i</a:t>
              </a:r>
              <a:r>
                <a:rPr lang="de-CH" sz="2000" b="1">
                  <a:solidFill>
                    <a:srgbClr val="8EC033"/>
                  </a:solidFill>
                </a:rPr>
                <a:t>e</a:t>
              </a:r>
              <a:r>
                <a:rPr lang="x-none" sz="2000" b="1">
                  <a:solidFill>
                    <a:srgbClr val="8EC033"/>
                  </a:solidFill>
                </a:rPr>
                <a:t>n</a:t>
              </a:r>
              <a:endParaRPr lang="en-US" sz="2000" b="1">
                <a:solidFill>
                  <a:srgbClr val="8EC033"/>
                </a:solidFill>
              </a:endParaRPr>
            </a:p>
          </p:txBody>
        </p:sp>
        <p:sp>
          <p:nvSpPr>
            <p:cNvPr id="35" name="TextBox 76">
              <a:extLst>
                <a:ext uri="{FF2B5EF4-FFF2-40B4-BE49-F238E27FC236}">
                  <a16:creationId xmlns:a16="http://schemas.microsoft.com/office/drawing/2014/main" xmlns="" id="{0B777F93-FDC3-4D84-99F9-ED6C2B582A9D}"/>
                </a:ext>
              </a:extLst>
            </p:cNvPr>
            <p:cNvSpPr txBox="1"/>
            <p:nvPr/>
          </p:nvSpPr>
          <p:spPr>
            <a:xfrm>
              <a:off x="-2532466" y="1384811"/>
              <a:ext cx="7674754" cy="52253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6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Ausbau der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udio-visuellen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(AV)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str</a:t>
              </a:r>
              <a:r>
                <a:rPr lang="de-CH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 bis 2024</a:t>
              </a: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Aktuell:</a:t>
              </a:r>
              <a:r>
                <a:rPr lang="de-D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aulichen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Erfordernisse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ng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Begehung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einzelnen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Standorte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)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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L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der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r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gängig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informiert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Ausstattung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Unterrichtsr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ser</a:t>
              </a: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Ausblick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Ö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tleistungen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ndigen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snahmen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kendosen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-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s)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 BVD /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51" name="Grafik 50" descr="Projektor">
            <a:extLst>
              <a:ext uri="{FF2B5EF4-FFF2-40B4-BE49-F238E27FC236}">
                <a16:creationId xmlns:a16="http://schemas.microsoft.com/office/drawing/2014/main" xmlns="" id="{E503ED2B-1EF2-4C6F-9899-D760ECEDE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31641" y="2620724"/>
            <a:ext cx="1434355" cy="107576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08686859-1127-4DCD-8E8E-A9A220EDE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xmlns="" id="{9CA5E2B7-7042-40FB-8E38-2E074C1EAF1B}"/>
              </a:ext>
            </a:extLst>
          </p:cNvPr>
          <p:cNvGrpSpPr/>
          <p:nvPr/>
        </p:nvGrpSpPr>
        <p:grpSpPr>
          <a:xfrm>
            <a:off x="3635896" y="1276618"/>
            <a:ext cx="5040560" cy="3747324"/>
            <a:chOff x="8185928" y="1127110"/>
            <a:chExt cx="3673138" cy="3921843"/>
          </a:xfrm>
        </p:grpSpPr>
        <p:sp>
          <p:nvSpPr>
            <p:cNvPr id="31" name="TextBox 72">
              <a:extLst>
                <a:ext uri="{FF2B5EF4-FFF2-40B4-BE49-F238E27FC236}">
                  <a16:creationId xmlns:a16="http://schemas.microsoft.com/office/drawing/2014/main" xmlns="" id="{650E8AB4-2C6F-4953-8687-CDFF6FF48E42}"/>
                </a:ext>
              </a:extLst>
            </p:cNvPr>
            <p:cNvSpPr txBox="1"/>
            <p:nvPr/>
          </p:nvSpPr>
          <p:spPr>
            <a:xfrm>
              <a:off x="8185928" y="1127110"/>
              <a:ext cx="2996509" cy="4187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x-none" sz="2000" b="1">
                  <a:solidFill>
                    <a:srgbClr val="FF0000"/>
                  </a:solidFill>
                </a:rPr>
                <a:t>1:1 </a:t>
              </a:r>
              <a:r>
                <a:rPr lang="de-CH" sz="2000" b="1">
                  <a:solidFill>
                    <a:srgbClr val="FF0000"/>
                  </a:solidFill>
                </a:rPr>
                <a:t>G</a:t>
              </a:r>
              <a:r>
                <a:rPr lang="x-none" sz="2000" b="1">
                  <a:solidFill>
                    <a:srgbClr val="FF0000"/>
                  </a:solidFill>
                </a:rPr>
                <a:t>e</a:t>
              </a:r>
              <a:r>
                <a:rPr lang="de-CH" sz="2000" b="1">
                  <a:solidFill>
                    <a:srgbClr val="FF0000"/>
                  </a:solidFill>
                </a:rPr>
                <a:t>r</a:t>
              </a:r>
              <a:r>
                <a:rPr lang="x-none" sz="2000" b="1">
                  <a:solidFill>
                    <a:srgbClr val="FF0000"/>
                  </a:solidFill>
                </a:rPr>
                <a:t>ä</a:t>
              </a:r>
              <a:r>
                <a:rPr lang="de-CH" sz="2000" b="1">
                  <a:solidFill>
                    <a:srgbClr val="FF0000"/>
                  </a:solidFill>
                </a:rPr>
                <a:t>t</a:t>
              </a:r>
              <a:r>
                <a:rPr lang="x-none" sz="2000" b="1">
                  <a:solidFill>
                    <a:srgbClr val="FF0000"/>
                  </a:solidFill>
                </a:rPr>
                <a:t>e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2" name="TextBox 73">
              <a:extLst>
                <a:ext uri="{FF2B5EF4-FFF2-40B4-BE49-F238E27FC236}">
                  <a16:creationId xmlns:a16="http://schemas.microsoft.com/office/drawing/2014/main" xmlns="" id="{8CFFD2C9-8F5F-440B-BEFA-F8B738AD0660}"/>
                </a:ext>
              </a:extLst>
            </p:cNvPr>
            <p:cNvSpPr txBox="1"/>
            <p:nvPr/>
          </p:nvSpPr>
          <p:spPr>
            <a:xfrm>
              <a:off x="8185929" y="1602374"/>
              <a:ext cx="3673137" cy="34465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ät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orgaben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Ratschlags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Test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Geräte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durch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 Medien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n, TU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Medien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Abklärung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ition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Finanzierungsmodelle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Ausblick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llout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Ger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2020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Rollout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Geräte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SuS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schen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Schuljahr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sbeginn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20/21 und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2020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Auslieferung der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Endg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lierten Programmen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einfache Inbetriebnahme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6513441B-B21F-4A89-9C82-A3628921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  <p:sp>
        <p:nvSpPr>
          <p:cNvPr id="44" name="Freeform: Shape 38">
            <a:extLst>
              <a:ext uri="{FF2B5EF4-FFF2-40B4-BE49-F238E27FC236}">
                <a16:creationId xmlns:a16="http://schemas.microsoft.com/office/drawing/2014/main" xmlns="" id="{C05B78F8-6760-491D-A3DB-5081A2AD629B}"/>
              </a:ext>
            </a:extLst>
          </p:cNvPr>
          <p:cNvSpPr>
            <a:spLocks/>
          </p:cNvSpPr>
          <p:nvPr/>
        </p:nvSpPr>
        <p:spPr bwMode="auto">
          <a:xfrm>
            <a:off x="611190" y="1855320"/>
            <a:ext cx="2889704" cy="2174012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rgbClr val="FF0066"/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5" name="Grafik 44" descr="Laptop">
            <a:extLst>
              <a:ext uri="{FF2B5EF4-FFF2-40B4-BE49-F238E27FC236}">
                <a16:creationId xmlns:a16="http://schemas.microsoft.com/office/drawing/2014/main" xmlns="" id="{D76DBB4E-AB35-491F-904F-64362BB36A2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0407" y="2214130"/>
            <a:ext cx="1581393" cy="11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6513441B-B21F-4A89-9C82-A3628921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  <p:sp>
        <p:nvSpPr>
          <p:cNvPr id="44" name="Freeform: Shape 38">
            <a:extLst>
              <a:ext uri="{FF2B5EF4-FFF2-40B4-BE49-F238E27FC236}">
                <a16:creationId xmlns:a16="http://schemas.microsoft.com/office/drawing/2014/main" xmlns="" id="{C05B78F8-6760-491D-A3DB-5081A2AD629B}"/>
              </a:ext>
            </a:extLst>
          </p:cNvPr>
          <p:cNvSpPr>
            <a:spLocks/>
          </p:cNvSpPr>
          <p:nvPr/>
        </p:nvSpPr>
        <p:spPr bwMode="auto">
          <a:xfrm>
            <a:off x="611190" y="1855320"/>
            <a:ext cx="2889704" cy="2174012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rgbClr val="FF0066"/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5" name="Grafik 44" descr="Laptop">
            <a:extLst>
              <a:ext uri="{FF2B5EF4-FFF2-40B4-BE49-F238E27FC236}">
                <a16:creationId xmlns:a16="http://schemas.microsoft.com/office/drawing/2014/main" xmlns="" id="{D76DBB4E-AB35-491F-904F-64362BB36A2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0407" y="2214130"/>
            <a:ext cx="1581393" cy="11137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8" y="1599642"/>
            <a:ext cx="832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6513441B-B21F-4A89-9C82-A3628921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  <p:sp>
        <p:nvSpPr>
          <p:cNvPr id="11" name="Freeform: Shape 38">
            <a:extLst>
              <a:ext uri="{FF2B5EF4-FFF2-40B4-BE49-F238E27FC236}">
                <a16:creationId xmlns:a16="http://schemas.microsoft.com/office/drawing/2014/main" xmlns="" id="{55868063-0385-4BC1-A1B8-6EEE339B2414}"/>
              </a:ext>
            </a:extLst>
          </p:cNvPr>
          <p:cNvSpPr>
            <a:spLocks/>
          </p:cNvSpPr>
          <p:nvPr/>
        </p:nvSpPr>
        <p:spPr bwMode="auto">
          <a:xfrm rot="16200000">
            <a:off x="976892" y="1334913"/>
            <a:ext cx="2167278" cy="2898682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2" name="Grafik 11" descr="Datenstrom">
            <a:extLst>
              <a:ext uri="{FF2B5EF4-FFF2-40B4-BE49-F238E27FC236}">
                <a16:creationId xmlns:a16="http://schemas.microsoft.com/office/drawing/2014/main" xmlns="" id="{2B068F8C-D3A1-468C-93C2-D2AD9ADC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7625" y="2247714"/>
            <a:ext cx="1701705" cy="1276279"/>
          </a:xfrm>
          <a:prstGeom prst="rect">
            <a:avLst/>
          </a:prstGeom>
        </p:spPr>
      </p:pic>
      <p:grpSp>
        <p:nvGrpSpPr>
          <p:cNvPr id="13" name="Group 41">
            <a:extLst>
              <a:ext uri="{FF2B5EF4-FFF2-40B4-BE49-F238E27FC236}">
                <a16:creationId xmlns:a16="http://schemas.microsoft.com/office/drawing/2014/main" xmlns="" id="{4377B628-C68F-48CC-A134-ECDC534FEB77}"/>
              </a:ext>
            </a:extLst>
          </p:cNvPr>
          <p:cNvGrpSpPr/>
          <p:nvPr/>
        </p:nvGrpSpPr>
        <p:grpSpPr>
          <a:xfrm>
            <a:off x="3644940" y="1477512"/>
            <a:ext cx="5103524" cy="3344925"/>
            <a:chOff x="8191621" y="870629"/>
            <a:chExt cx="3914837" cy="3472023"/>
          </a:xfrm>
        </p:grpSpPr>
        <p:sp>
          <p:nvSpPr>
            <p:cNvPr id="14" name="TextBox 72">
              <a:extLst>
                <a:ext uri="{FF2B5EF4-FFF2-40B4-BE49-F238E27FC236}">
                  <a16:creationId xmlns:a16="http://schemas.microsoft.com/office/drawing/2014/main" xmlns="" id="{E37D682E-BF60-4B64-BB71-5A1CC05EBE3D}"/>
                </a:ext>
              </a:extLst>
            </p:cNvPr>
            <p:cNvSpPr txBox="1"/>
            <p:nvPr/>
          </p:nvSpPr>
          <p:spPr>
            <a:xfrm>
              <a:off x="8191621" y="870629"/>
              <a:ext cx="3914836" cy="4153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M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o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b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i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l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e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 D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e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v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i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c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e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 M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a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n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a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g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e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m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e</a:t>
              </a:r>
              <a:r>
                <a:rPr lang="x-none" sz="2000" b="1" err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nt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 (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M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D</a:t>
              </a:r>
              <a:r>
                <a:rPr lang="de-CH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M</a:t>
              </a:r>
              <a:r>
                <a:rPr lang="x-none" sz="2000" b="1">
                  <a:solidFill>
                    <a:srgbClr val="B9282E">
                      <a:lumMod val="60000"/>
                      <a:lumOff val="40000"/>
                    </a:srgbClr>
                  </a:solidFill>
                </a:rPr>
                <a:t>)</a:t>
              </a:r>
              <a:endParaRPr lang="en-US" sz="2000" b="1">
                <a:solidFill>
                  <a:srgbClr val="B9282E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5" name="TextBox 73">
              <a:extLst>
                <a:ext uri="{FF2B5EF4-FFF2-40B4-BE49-F238E27FC236}">
                  <a16:creationId xmlns:a16="http://schemas.microsoft.com/office/drawing/2014/main" xmlns="" id="{1251A251-0AB8-45F0-A56C-02084C58D2C6}"/>
                </a:ext>
              </a:extLst>
            </p:cNvPr>
            <p:cNvSpPr txBox="1"/>
            <p:nvPr/>
          </p:nvSpPr>
          <p:spPr>
            <a:xfrm>
              <a:off x="8191622" y="1339622"/>
              <a:ext cx="3914836" cy="30030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.)</a:t>
              </a: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just"/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Ausblick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etriebn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MDM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es Rollouts der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Endgeräte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2020)</a:t>
              </a:r>
              <a:endParaRPr lang="de-D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Endg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einfache Inbetriebnahme </a:t>
              </a: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vorbereitet und ausgeliefert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de-D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97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43559"/>
            <a:ext cx="8137525" cy="277415"/>
          </a:xfrm>
        </p:spPr>
        <p:txBody>
          <a:bodyPr/>
          <a:lstStyle/>
          <a:p>
            <a:r>
              <a:rPr lang="de-CH"/>
              <a:t>Projektziel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464470"/>
            <a:ext cx="7560840" cy="3186113"/>
          </a:xfrm>
        </p:spPr>
        <p:txBody>
          <a:bodyPr/>
          <a:lstStyle/>
          <a:p>
            <a:pPr marL="0" indent="0"/>
            <a:r>
              <a:rPr lang="de-CH"/>
              <a:t>Der Steuerungsausschuss des Projekts hat am 30. Januar 2020 folgende Ziele für das Projekt beschlossen: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CH"/>
              <a:t>Der Lehrplan 21 im Bereich «Medien und Informatik» wird umgesetzt.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CH"/>
              <a:t>Digitale Lehrmittel und Lehrmittel-Teile werden im Unterricht eingesetzt.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CH"/>
              <a:t>Die Lehrpersonen verfügen über notwendige Kompetenzen, um digitale Unterrichtseinheiten durchzuführen.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CH"/>
              <a:t>Den Schülerinnen/Schüler werden in den Volksschulen und ZBA die digitalen Kompetenzen vermittelt, die für eine erfolgreiche Ausbildungs- und Berufslaufbahn notwendig sind.</a:t>
            </a: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9902"/>
            <a:ext cx="1799637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7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6513441B-B21F-4A89-9C82-A3628921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xmlns="" id="{DDB53BC1-6DC1-4D35-915B-E8EFA59DED63}"/>
              </a:ext>
            </a:extLst>
          </p:cNvPr>
          <p:cNvSpPr>
            <a:spLocks/>
          </p:cNvSpPr>
          <p:nvPr/>
        </p:nvSpPr>
        <p:spPr bwMode="auto">
          <a:xfrm>
            <a:off x="467544" y="1982772"/>
            <a:ext cx="2890800" cy="2173500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chemeClr val="accent4">
              <a:lumMod val="25000"/>
              <a:lumOff val="7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C597C8F6-C450-4254-81B7-3B0F4346C5F2}"/>
              </a:ext>
            </a:extLst>
          </p:cNvPr>
          <p:cNvGrpSpPr/>
          <p:nvPr/>
        </p:nvGrpSpPr>
        <p:grpSpPr>
          <a:xfrm>
            <a:off x="1259632" y="2392134"/>
            <a:ext cx="1512168" cy="1223378"/>
            <a:chOff x="3093940" y="369487"/>
            <a:chExt cx="914400" cy="914400"/>
          </a:xfrm>
        </p:grpSpPr>
        <p:pic>
          <p:nvPicPr>
            <p:cNvPr id="16" name="Grafik 15" descr="Zahnräder">
              <a:extLst>
                <a:ext uri="{FF2B5EF4-FFF2-40B4-BE49-F238E27FC236}">
                  <a16:creationId xmlns:a16="http://schemas.microsoft.com/office/drawing/2014/main" xmlns="" id="{87411F86-4EE1-4E22-BA71-C65CD35B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275856" y="496502"/>
              <a:ext cx="540270" cy="540270"/>
            </a:xfrm>
            <a:prstGeom prst="rect">
              <a:avLst/>
            </a:prstGeom>
          </p:spPr>
        </p:pic>
        <p:pic>
          <p:nvPicPr>
            <p:cNvPr id="17" name="Grafik 16" descr="Monitor">
              <a:extLst>
                <a:ext uri="{FF2B5EF4-FFF2-40B4-BE49-F238E27FC236}">
                  <a16:creationId xmlns:a16="http://schemas.microsoft.com/office/drawing/2014/main" xmlns="" id="{B864BB6A-3144-4C6A-ADBF-1C7AACDC7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093940" y="369487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xmlns="" id="{FDB01ECE-FB06-456B-8A21-66612DE3E2B9}"/>
              </a:ext>
            </a:extLst>
          </p:cNvPr>
          <p:cNvGrpSpPr/>
          <p:nvPr/>
        </p:nvGrpSpPr>
        <p:grpSpPr>
          <a:xfrm>
            <a:off x="3563888" y="1391016"/>
            <a:ext cx="5111402" cy="3525058"/>
            <a:chOff x="8191622" y="870629"/>
            <a:chExt cx="3783291" cy="3659002"/>
          </a:xfrm>
        </p:grpSpPr>
        <p:sp>
          <p:nvSpPr>
            <p:cNvPr id="19" name="TextBox 72">
              <a:extLst>
                <a:ext uri="{FF2B5EF4-FFF2-40B4-BE49-F238E27FC236}">
                  <a16:creationId xmlns:a16="http://schemas.microsoft.com/office/drawing/2014/main" xmlns="" id="{1F9426C2-41D7-4927-BC4E-A2BCA392F059}"/>
                </a:ext>
              </a:extLst>
            </p:cNvPr>
            <p:cNvSpPr txBox="1"/>
            <p:nvPr/>
          </p:nvSpPr>
          <p:spPr>
            <a:xfrm>
              <a:off x="8191622" y="870629"/>
              <a:ext cx="3783291" cy="4153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de-CH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S</a:t>
              </a:r>
              <a:r>
                <a:rPr lang="x-none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o</a:t>
              </a:r>
              <a:r>
                <a:rPr lang="de-CH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f</a:t>
              </a:r>
              <a:r>
                <a:rPr lang="x-none" sz="2000" b="1" err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twarepak</a:t>
              </a:r>
              <a:r>
                <a:rPr lang="de-CH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e</a:t>
              </a:r>
              <a:r>
                <a:rPr lang="x-none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t</a:t>
              </a:r>
              <a:r>
                <a:rPr lang="de-CH" sz="2000" b="1">
                  <a:solidFill>
                    <a:srgbClr val="003958">
                      <a:lumMod val="25000"/>
                      <a:lumOff val="75000"/>
                    </a:srgbClr>
                  </a:solidFill>
                </a:rPr>
                <a:t>e</a:t>
              </a:r>
              <a:endParaRPr lang="en-US" sz="2000" b="1">
                <a:solidFill>
                  <a:srgbClr val="003958">
                    <a:lumMod val="25000"/>
                    <a:lumOff val="75000"/>
                  </a:srgbClr>
                </a:solidFill>
              </a:endParaRPr>
            </a:p>
          </p:txBody>
        </p:sp>
        <p:sp>
          <p:nvSpPr>
            <p:cNvPr id="20" name="TextBox 73">
              <a:extLst>
                <a:ext uri="{FF2B5EF4-FFF2-40B4-BE49-F238E27FC236}">
                  <a16:creationId xmlns:a16="http://schemas.microsoft.com/office/drawing/2014/main" xmlns="" id="{FF57BBA2-78C8-40CB-9FB2-468E7153CD00}"/>
                </a:ext>
              </a:extLst>
            </p:cNvPr>
            <p:cNvSpPr txBox="1"/>
            <p:nvPr/>
          </p:nvSpPr>
          <p:spPr>
            <a:xfrm>
              <a:off x="8191622" y="1318945"/>
              <a:ext cx="3783291" cy="32106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eitstellung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ö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d-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Optim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x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oka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installierten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und via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«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edubs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Desktop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»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Verfügung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ges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</a:p>
            <a:p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Aufnahme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ortfolios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(&gt; 200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Datenschutzthemati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durch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K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ntakt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kantonalen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Datenschützer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sichergestellt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Pak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(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eitstel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)</a:t>
              </a:r>
            </a:p>
            <a:p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Ausblick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Endg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lierten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Programmen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ausgeliefert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Neue Programme und Updates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werden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kontinuierlich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und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automatisch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bereitges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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o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y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l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n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w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  <a:sym typeface="Wingdings" panose="05000000000000000000" pitchFamily="2" charset="2"/>
                </a:rPr>
                <a:t>g</a:t>
              </a:r>
              <a:endParaRPr lang="en-US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10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843559"/>
            <a:ext cx="8137525" cy="277415"/>
          </a:xfrm>
        </p:spPr>
        <p:txBody>
          <a:bodyPr/>
          <a:lstStyle/>
          <a:p>
            <a:r>
              <a:rPr lang="x-none"/>
              <a:t>Projekt </a:t>
            </a:r>
            <a:r>
              <a:rPr lang="de-CH"/>
              <a:t>«</a:t>
            </a:r>
            <a:r>
              <a:rPr lang="de-CH" err="1"/>
              <a:t>Techni</a:t>
            </a:r>
            <a:r>
              <a:rPr lang="x-none"/>
              <a:t>k</a:t>
            </a:r>
            <a:r>
              <a:rPr lang="de-CH"/>
              <a:t>»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5" name="Inhaltsplatzhalter 10"/>
          <p:cNvSpPr>
            <a:spLocks noGrp="1"/>
          </p:cNvSpPr>
          <p:nvPr>
            <p:ph sz="half" idx="1"/>
          </p:nvPr>
        </p:nvSpPr>
        <p:spPr>
          <a:xfrm>
            <a:off x="684216" y="1464470"/>
            <a:ext cx="7559675" cy="1107281"/>
          </a:xfrm>
        </p:spPr>
        <p:txBody>
          <a:bodyPr>
            <a:normAutofit/>
          </a:bodyPr>
          <a:lstStyle/>
          <a:p>
            <a:pPr marL="0" indent="0"/>
            <a:endParaRPr lang="de-CH"/>
          </a:p>
          <a:p>
            <a:pPr marL="0" indent="0"/>
            <a:endParaRPr lang="de-CH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6513441B-B21F-4A89-9C82-A3628921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1" y="324000"/>
            <a:ext cx="1534397" cy="892253"/>
          </a:xfrm>
          <a:prstGeom prst="rect">
            <a:avLst/>
          </a:prstGeom>
        </p:spPr>
      </p:pic>
      <p:sp>
        <p:nvSpPr>
          <p:cNvPr id="10" name="Freeform: Shape 38">
            <a:extLst>
              <a:ext uri="{FF2B5EF4-FFF2-40B4-BE49-F238E27FC236}">
                <a16:creationId xmlns:a16="http://schemas.microsoft.com/office/drawing/2014/main" xmlns="" id="{B1E7B919-725F-4917-83CA-AB9DFC29DF0F}"/>
              </a:ext>
            </a:extLst>
          </p:cNvPr>
          <p:cNvSpPr>
            <a:spLocks/>
          </p:cNvSpPr>
          <p:nvPr/>
        </p:nvSpPr>
        <p:spPr bwMode="auto">
          <a:xfrm rot="10800000">
            <a:off x="457064" y="1733218"/>
            <a:ext cx="2890800" cy="2173500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1" name="Grafik 10" descr="Workflow">
            <a:extLst>
              <a:ext uri="{FF2B5EF4-FFF2-40B4-BE49-F238E27FC236}">
                <a16:creationId xmlns:a16="http://schemas.microsoft.com/office/drawing/2014/main" xmlns="" id="{2FED4A4F-A956-4808-A0B7-64BF6A0B3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9522" y="2301720"/>
            <a:ext cx="1440160" cy="1080120"/>
          </a:xfrm>
          <a:prstGeom prst="rect">
            <a:avLst/>
          </a:prstGeom>
        </p:spPr>
      </p:pic>
      <p:grpSp>
        <p:nvGrpSpPr>
          <p:cNvPr id="12" name="Group 41">
            <a:extLst>
              <a:ext uri="{FF2B5EF4-FFF2-40B4-BE49-F238E27FC236}">
                <a16:creationId xmlns:a16="http://schemas.microsoft.com/office/drawing/2014/main" xmlns="" id="{FDCC55E3-83D2-4CD5-BFA0-FB2451243BF7}"/>
              </a:ext>
            </a:extLst>
          </p:cNvPr>
          <p:cNvGrpSpPr/>
          <p:nvPr/>
        </p:nvGrpSpPr>
        <p:grpSpPr>
          <a:xfrm>
            <a:off x="3563888" y="1437769"/>
            <a:ext cx="5125720" cy="3144870"/>
            <a:chOff x="8191622" y="870628"/>
            <a:chExt cx="3793889" cy="3264370"/>
          </a:xfrm>
        </p:grpSpPr>
        <p:sp>
          <p:nvSpPr>
            <p:cNvPr id="13" name="TextBox 72">
              <a:extLst>
                <a:ext uri="{FF2B5EF4-FFF2-40B4-BE49-F238E27FC236}">
                  <a16:creationId xmlns:a16="http://schemas.microsoft.com/office/drawing/2014/main" xmlns="" id="{D08F64FC-E9CE-48E5-B427-E23346EDB16D}"/>
                </a:ext>
              </a:extLst>
            </p:cNvPr>
            <p:cNvSpPr txBox="1"/>
            <p:nvPr/>
          </p:nvSpPr>
          <p:spPr>
            <a:xfrm>
              <a:off x="8191622" y="870628"/>
              <a:ext cx="3783291" cy="4153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x-none" sz="2000" b="1">
                  <a:solidFill>
                    <a:srgbClr val="467B93"/>
                  </a:solidFill>
                </a:rPr>
                <a:t>S</a:t>
              </a:r>
              <a:r>
                <a:rPr lang="de-CH" sz="2000" b="1">
                  <a:solidFill>
                    <a:srgbClr val="467B93"/>
                  </a:solidFill>
                </a:rPr>
                <a:t>u</a:t>
              </a:r>
              <a:r>
                <a:rPr lang="x-none" sz="2000" b="1">
                  <a:solidFill>
                    <a:srgbClr val="467B93"/>
                  </a:solidFill>
                </a:rPr>
                <a:t>p</a:t>
              </a:r>
              <a:r>
                <a:rPr lang="de-CH" sz="2000" b="1">
                  <a:solidFill>
                    <a:srgbClr val="467B93"/>
                  </a:solidFill>
                </a:rPr>
                <a:t>p</a:t>
              </a:r>
              <a:r>
                <a:rPr lang="x-none" sz="2000" b="1">
                  <a:solidFill>
                    <a:srgbClr val="467B93"/>
                  </a:solidFill>
                </a:rPr>
                <a:t>o</a:t>
              </a:r>
              <a:r>
                <a:rPr lang="de-CH" sz="2000" b="1">
                  <a:solidFill>
                    <a:srgbClr val="467B93"/>
                  </a:solidFill>
                </a:rPr>
                <a:t>r</a:t>
              </a:r>
              <a:r>
                <a:rPr lang="x-none" sz="2000" b="1">
                  <a:solidFill>
                    <a:srgbClr val="467B93"/>
                  </a:solidFill>
                </a:rPr>
                <a:t>t-</a:t>
              </a:r>
              <a:r>
                <a:rPr lang="de-CH" sz="2000" b="1">
                  <a:solidFill>
                    <a:srgbClr val="467B93"/>
                  </a:solidFill>
                </a:rPr>
                <a:t>P</a:t>
              </a:r>
              <a:r>
                <a:rPr lang="x-none" sz="2000" b="1">
                  <a:solidFill>
                    <a:srgbClr val="467B93"/>
                  </a:solidFill>
                </a:rPr>
                <a:t>r</a:t>
              </a:r>
              <a:r>
                <a:rPr lang="de-CH" sz="2000" b="1">
                  <a:solidFill>
                    <a:srgbClr val="467B93"/>
                  </a:solidFill>
                </a:rPr>
                <a:t>o</a:t>
              </a:r>
              <a:r>
                <a:rPr lang="x-none" sz="2000" b="1">
                  <a:solidFill>
                    <a:srgbClr val="467B93"/>
                  </a:solidFill>
                </a:rPr>
                <a:t>z</a:t>
              </a:r>
              <a:r>
                <a:rPr lang="de-CH" sz="2000" b="1">
                  <a:solidFill>
                    <a:srgbClr val="467B93"/>
                  </a:solidFill>
                </a:rPr>
                <a:t>e</a:t>
              </a:r>
              <a:r>
                <a:rPr lang="x-none" sz="2000" b="1">
                  <a:solidFill>
                    <a:srgbClr val="467B93"/>
                  </a:solidFill>
                </a:rPr>
                <a:t>s</a:t>
              </a:r>
              <a:r>
                <a:rPr lang="de-CH" sz="2000" b="1">
                  <a:solidFill>
                    <a:srgbClr val="467B93"/>
                  </a:solidFill>
                </a:rPr>
                <a:t>s</a:t>
              </a:r>
              <a:r>
                <a:rPr lang="x-none" sz="2000" b="1">
                  <a:solidFill>
                    <a:srgbClr val="467B93"/>
                  </a:solidFill>
                </a:rPr>
                <a:t>e</a:t>
              </a:r>
              <a:endParaRPr lang="en-US" sz="2000" b="1">
                <a:solidFill>
                  <a:srgbClr val="467B93"/>
                </a:solidFill>
              </a:endParaRPr>
            </a:p>
          </p:txBody>
        </p:sp>
        <p:sp>
          <p:nvSpPr>
            <p:cNvPr id="18" name="TextBox 73">
              <a:extLst>
                <a:ext uri="{FF2B5EF4-FFF2-40B4-BE49-F238E27FC236}">
                  <a16:creationId xmlns:a16="http://schemas.microsoft.com/office/drawing/2014/main" xmlns="" id="{FE4766C6-56A0-455F-B605-296CE04B8EE0}"/>
                </a:ext>
              </a:extLst>
            </p:cNvPr>
            <p:cNvSpPr txBox="1"/>
            <p:nvPr/>
          </p:nvSpPr>
          <p:spPr>
            <a:xfrm>
              <a:off x="8191622" y="1339622"/>
              <a:ext cx="3793889" cy="27953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 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Aktuell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-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Serviceprozesse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Definition der SOLL-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Prozesse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</a:p>
            <a:p>
              <a:endParaRPr lang="x-none" sz="13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x-none" sz="1300" b="1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Ausblick</a:t>
              </a:r>
              <a:r>
                <a:rPr lang="x-none" sz="13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n-GB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oder</a:t>
              </a:r>
              <a:r>
                <a:rPr lang="en-GB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n-GB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mehrerer</a:t>
              </a:r>
              <a:r>
                <a:rPr lang="en-GB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rale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Service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unkt</a:t>
              </a:r>
              <a:r>
                <a:rPr lang="en-GB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ü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abe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defekte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 und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Bezug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ä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</a:t>
              </a:r>
              <a:endParaRPr lang="x-none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ines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Service Managements 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nach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dem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«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Single Point of Contact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»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x-none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</a:t>
              </a:r>
              <a:r>
                <a:rPr lang="x-none" sz="130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</a:t>
              </a:r>
              <a:r>
                <a:rPr lang="de-CH" sz="13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</a:t>
              </a:r>
              <a:endParaRPr lang="en-US" sz="13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36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0"/>
          <p:cNvSpPr>
            <a:spLocks noGrp="1"/>
          </p:cNvSpPr>
          <p:nvPr>
            <p:ph sz="quarter" idx="10"/>
          </p:nvPr>
        </p:nvSpPr>
        <p:spPr>
          <a:xfrm>
            <a:off x="611189" y="1617885"/>
            <a:ext cx="8137525" cy="239402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CH" b="1"/>
              <a:t>Pädagogik vor Technik</a:t>
            </a:r>
          </a:p>
          <a:p>
            <a:pPr>
              <a:buFont typeface="+mj-lt"/>
              <a:buAutoNum type="arabicPeriod"/>
            </a:pPr>
            <a:r>
              <a:rPr lang="de-CH" b="1"/>
              <a:t>Ausreichende Aus- und Weiterbildung für Lehrpersonen</a:t>
            </a:r>
          </a:p>
          <a:p>
            <a:pPr>
              <a:buFont typeface="+mj-lt"/>
              <a:buAutoNum type="arabicPeriod"/>
            </a:pPr>
            <a:r>
              <a:rPr lang="de-CH" b="1"/>
              <a:t>Zeitgemässe technische Infrastruktur für Schulen und Lehrpersonen</a:t>
            </a:r>
          </a:p>
          <a:p>
            <a:pPr>
              <a:buFont typeface="+mj-lt"/>
              <a:buAutoNum type="arabicPeriod"/>
            </a:pPr>
            <a:r>
              <a:rPr lang="de-CH" b="1"/>
              <a:t>Datensicherheit und Datennutzung</a:t>
            </a:r>
          </a:p>
          <a:p>
            <a:pPr>
              <a:buFont typeface="+mj-lt"/>
              <a:buAutoNum type="arabicPeriod"/>
            </a:pPr>
            <a:r>
              <a:rPr lang="de-CH" b="1"/>
              <a:t>Gesundheit</a:t>
            </a:r>
          </a:p>
          <a:p>
            <a:pPr>
              <a:buFont typeface="+mj-lt"/>
              <a:buAutoNum type="arabicPeriod"/>
            </a:pPr>
            <a:r>
              <a:rPr lang="de-CH" b="1"/>
              <a:t>Evaluation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771550"/>
            <a:ext cx="8137525" cy="277415"/>
          </a:xfrm>
        </p:spPr>
        <p:txBody>
          <a:bodyPr/>
          <a:lstStyle/>
          <a:p>
            <a:r>
              <a:rPr lang="de-CH"/>
              <a:t>Zusammenfassung und Abschluss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91" y="566143"/>
            <a:ext cx="8137525" cy="277415"/>
          </a:xfrm>
        </p:spPr>
        <p:txBody>
          <a:bodyPr/>
          <a:lstStyle/>
          <a:p>
            <a:r>
              <a:rPr lang="de-CH"/>
              <a:t>Projektorganisation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0" name="Text Box 97"/>
          <p:cNvSpPr txBox="1">
            <a:spLocks noChangeAspect="1" noChangeArrowheads="1"/>
          </p:cNvSpPr>
          <p:nvPr/>
        </p:nvSpPr>
        <p:spPr bwMode="auto">
          <a:xfrm>
            <a:off x="3137151" y="3031604"/>
            <a:ext cx="2687637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/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Gesamt-Projektleitung</a:t>
            </a:r>
            <a:endParaRPr lang="de-CH" altLang="de-DE" sz="1400">
              <a:solidFill>
                <a:prstClr val="black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200">
                <a:solidFill>
                  <a:srgbClr val="000000"/>
                </a:solidFill>
                <a:cs typeface="Times New Roman" pitchFamily="-89" charset="0"/>
              </a:rPr>
              <a:t/>
            </a:r>
            <a:br>
              <a:rPr lang="de-CH" altLang="de-DE" sz="1200">
                <a:solidFill>
                  <a:srgbClr val="000000"/>
                </a:solidFill>
                <a:cs typeface="Times New Roman" pitchFamily="-89" charset="0"/>
              </a:rPr>
            </a:br>
            <a:endParaRPr lang="de-CH" altLang="de-DE" sz="1200" i="1">
              <a:solidFill>
                <a:srgbClr val="000000"/>
              </a:solidFill>
              <a:cs typeface="Times New Roman" pitchFamily="-89" charset="0"/>
            </a:endParaRPr>
          </a:p>
        </p:txBody>
      </p:sp>
      <p:sp>
        <p:nvSpPr>
          <p:cNvPr id="11" name="Text Box 98"/>
          <p:cNvSpPr txBox="1">
            <a:spLocks noChangeArrowheads="1"/>
          </p:cNvSpPr>
          <p:nvPr/>
        </p:nvSpPr>
        <p:spPr bwMode="auto">
          <a:xfrm>
            <a:off x="7412927" y="3214599"/>
            <a:ext cx="1452562" cy="797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Projekt-assistenz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100" i="1">
                <a:solidFill>
                  <a:prstClr val="black"/>
                </a:solidFill>
              </a:rPr>
              <a:t>Administration</a:t>
            </a:r>
            <a:r>
              <a:rPr lang="de-CH" altLang="de-DE" sz="1100">
                <a:solidFill>
                  <a:prstClr val="black"/>
                </a:solidFill>
              </a:rPr>
              <a:t> </a:t>
            </a:r>
            <a:endParaRPr lang="de-CH" alt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123728" y="3867393"/>
            <a:ext cx="2016125" cy="103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Projekt 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400" b="1">
                <a:solidFill>
                  <a:prstClr val="black"/>
                </a:solidFill>
                <a:cs typeface="Times New Roman" pitchFamily="-89" charset="0"/>
              </a:rPr>
              <a:t>Technik</a:t>
            </a:r>
            <a:r>
              <a:rPr lang="de-CH" altLang="de-DE" sz="1600" b="1">
                <a:solidFill>
                  <a:prstClr val="black"/>
                </a:solidFill>
                <a:cs typeface="Times New Roman" pitchFamily="-89" charset="0"/>
              </a:rPr>
              <a:t/>
            </a:r>
            <a:br>
              <a:rPr lang="de-CH" altLang="de-DE" sz="1600" b="1">
                <a:solidFill>
                  <a:prstClr val="black"/>
                </a:solidFill>
                <a:cs typeface="Times New Roman" pitchFamily="-89" charset="0"/>
              </a:rPr>
            </a:br>
            <a:r>
              <a:rPr lang="de-CH" altLang="de-DE" sz="1100" i="1">
                <a:solidFill>
                  <a:prstClr val="black"/>
                </a:solidFill>
                <a:cs typeface="Times New Roman" pitchFamily="-89" charset="0"/>
              </a:rPr>
              <a:t>ICT Medien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CH" altLang="de-DE" sz="1100" i="1">
              <a:solidFill>
                <a:prstClr val="black"/>
              </a:solidFill>
              <a:cs typeface="Times New Roman" pitchFamily="-89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60462" y="2685862"/>
            <a:ext cx="1619250" cy="1120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srgbClr val="000000"/>
                </a:solidFill>
              </a:rPr>
              <a:t>Nutzer-Vertretung</a:t>
            </a:r>
            <a:endParaRPr lang="de-CH" altLang="de-DE" sz="1400" i="1" u="sng">
              <a:solidFill>
                <a:srgbClr val="000000"/>
              </a:solidFill>
              <a:cs typeface="Times New Roman" pitchFamily="-89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srgbClr val="000000"/>
                </a:solidFill>
                <a:cs typeface="Times New Roman" pitchFamily="-89" charset="0"/>
              </a:rPr>
              <a:t>4 Schulleitungen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srgbClr val="000000"/>
                </a:solidFill>
                <a:cs typeface="Times New Roman" pitchFamily="-89" charset="0"/>
              </a:rPr>
              <a:t>5 Lehrpersonen</a:t>
            </a:r>
          </a:p>
        </p:txBody>
      </p:sp>
      <p:sp>
        <p:nvSpPr>
          <p:cNvPr id="14" name="Text Box 25"/>
          <p:cNvSpPr txBox="1">
            <a:spLocks noChangeAspect="1" noChangeArrowheads="1"/>
          </p:cNvSpPr>
          <p:nvPr/>
        </p:nvSpPr>
        <p:spPr bwMode="auto">
          <a:xfrm>
            <a:off x="2699792" y="1275606"/>
            <a:ext cx="3562350" cy="1466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/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Steuerungsausschuss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prstClr val="black"/>
                </a:solidFill>
              </a:rPr>
              <a:t>Bereichsleitungen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prstClr val="black"/>
                </a:solidFill>
              </a:rPr>
              <a:t>Vorgesetzte der Projektleitungen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prstClr val="black"/>
                </a:solidFill>
              </a:rPr>
              <a:t>Vertretung ZBA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100" i="1">
                <a:solidFill>
                  <a:prstClr val="black"/>
                </a:solidFill>
              </a:rPr>
              <a:t>Gesamt-Projektleitung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CH" altLang="de-DE" sz="600" i="1">
              <a:solidFill>
                <a:prstClr val="black"/>
              </a:solidFill>
            </a:endParaRPr>
          </a:p>
        </p:txBody>
      </p:sp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7420867" y="2435801"/>
            <a:ext cx="1452563" cy="58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Finanzen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100" i="1">
                <a:solidFill>
                  <a:prstClr val="black"/>
                </a:solidFill>
              </a:rPr>
              <a:t>ED F&amp;C </a:t>
            </a:r>
            <a:endParaRPr lang="de-CH" altLang="de-DE" sz="1100" i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7439917" y="1275606"/>
            <a:ext cx="1452563" cy="78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Projekt-Controlling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100" i="1">
                <a:solidFill>
                  <a:prstClr val="black"/>
                </a:solidFill>
              </a:rPr>
              <a:t>Extern</a:t>
            </a:r>
            <a:endParaRPr lang="de-CH" altLang="de-DE" sz="900" i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7" name="Gerade Verbindung 10"/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3131791" y="3507854"/>
            <a:ext cx="1349179" cy="35953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25"/>
          <p:cNvCxnSpPr>
            <a:cxnSpLocks noChangeShapeType="1"/>
            <a:stCxn id="13" idx="3"/>
            <a:endCxn id="10" idx="1"/>
          </p:cNvCxnSpPr>
          <p:nvPr/>
        </p:nvCxnSpPr>
        <p:spPr bwMode="auto">
          <a:xfrm>
            <a:off x="1979712" y="3246100"/>
            <a:ext cx="115743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2047"/>
          <p:cNvCxnSpPr>
            <a:cxnSpLocks noChangeShapeType="1"/>
            <a:stCxn id="10" idx="3"/>
          </p:cNvCxnSpPr>
          <p:nvPr/>
        </p:nvCxnSpPr>
        <p:spPr bwMode="auto">
          <a:xfrm>
            <a:off x="5824788" y="3269729"/>
            <a:ext cx="71571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2049"/>
          <p:cNvCxnSpPr>
            <a:cxnSpLocks noChangeShapeType="1"/>
          </p:cNvCxnSpPr>
          <p:nvPr/>
        </p:nvCxnSpPr>
        <p:spPr bwMode="auto">
          <a:xfrm>
            <a:off x="6540503" y="2715766"/>
            <a:ext cx="0" cy="8898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54"/>
          <p:cNvCxnSpPr>
            <a:cxnSpLocks noChangeShapeType="1"/>
            <a:endCxn id="15" idx="1"/>
          </p:cNvCxnSpPr>
          <p:nvPr/>
        </p:nvCxnSpPr>
        <p:spPr bwMode="auto">
          <a:xfrm flipV="1">
            <a:off x="6532566" y="2726735"/>
            <a:ext cx="8883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058"/>
          <p:cNvCxnSpPr>
            <a:cxnSpLocks noChangeShapeType="1"/>
            <a:endCxn id="16" idx="1"/>
          </p:cNvCxnSpPr>
          <p:nvPr/>
        </p:nvCxnSpPr>
        <p:spPr bwMode="auto">
          <a:xfrm>
            <a:off x="6262142" y="1666567"/>
            <a:ext cx="1177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69"/>
          <p:cNvCxnSpPr>
            <a:cxnSpLocks noChangeShapeType="1"/>
            <a:endCxn id="11" idx="1"/>
          </p:cNvCxnSpPr>
          <p:nvPr/>
        </p:nvCxnSpPr>
        <p:spPr bwMode="auto">
          <a:xfrm>
            <a:off x="6523413" y="3605635"/>
            <a:ext cx="885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899472" y="3867392"/>
            <a:ext cx="2016125" cy="1012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90000" rIns="91423" bIns="90000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1pPr>
            <a:lvl2pPr marL="37931725" indent="-37474525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3pPr>
            <a:lvl4pPr marL="2239963" indent="-320675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4pPr>
            <a:lvl5pPr marL="2878138" indent="-3175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-89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400" b="1">
                <a:solidFill>
                  <a:prstClr val="black"/>
                </a:solidFill>
              </a:rPr>
              <a:t>Projekt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400" b="1">
                <a:solidFill>
                  <a:prstClr val="black"/>
                </a:solidFill>
              </a:rPr>
              <a:t>Weiterbildung/ </a:t>
            </a:r>
            <a:br>
              <a:rPr lang="de-CH" altLang="de-DE" sz="1400" b="1">
                <a:solidFill>
                  <a:prstClr val="black"/>
                </a:solidFill>
              </a:rPr>
            </a:br>
            <a:r>
              <a:rPr lang="de-CH" altLang="de-DE" sz="1400" b="1">
                <a:solidFill>
                  <a:prstClr val="black"/>
                </a:solidFill>
                <a:cs typeface="Times New Roman" pitchFamily="-89" charset="0"/>
              </a:rPr>
              <a:t>Schulentwicklung</a:t>
            </a:r>
            <a:r>
              <a:rPr lang="de-CH" altLang="de-DE" sz="1600" b="1">
                <a:solidFill>
                  <a:prstClr val="black"/>
                </a:solidFill>
                <a:cs typeface="Times New Roman" pitchFamily="-89" charset="0"/>
              </a:rPr>
              <a:t/>
            </a:r>
            <a:br>
              <a:rPr lang="de-CH" altLang="de-DE" sz="1600" b="1">
                <a:solidFill>
                  <a:prstClr val="black"/>
                </a:solidFill>
                <a:cs typeface="Times New Roman" pitchFamily="-89" charset="0"/>
              </a:rPr>
            </a:br>
            <a:r>
              <a:rPr lang="de-CH" altLang="de-DE" sz="1100" i="1">
                <a:solidFill>
                  <a:prstClr val="black"/>
                </a:solidFill>
              </a:rPr>
              <a:t>PZ.BS/ICT Medien</a:t>
            </a:r>
          </a:p>
        </p:txBody>
      </p:sp>
      <p:cxnSp>
        <p:nvCxnSpPr>
          <p:cNvPr id="26" name="Gerade Verbindung 11"/>
          <p:cNvCxnSpPr>
            <a:cxnSpLocks noChangeShapeType="1"/>
            <a:stCxn id="10" idx="2"/>
            <a:endCxn id="25" idx="0"/>
          </p:cNvCxnSpPr>
          <p:nvPr/>
        </p:nvCxnSpPr>
        <p:spPr bwMode="auto">
          <a:xfrm>
            <a:off x="4480970" y="3507854"/>
            <a:ext cx="1426565" cy="359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>
            <a:stCxn id="14" idx="2"/>
            <a:endCxn id="10" idx="0"/>
          </p:cNvCxnSpPr>
          <p:nvPr/>
        </p:nvCxnSpPr>
        <p:spPr>
          <a:xfrm>
            <a:off x="4480967" y="2742124"/>
            <a:ext cx="3" cy="289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3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3247059"/>
              </p:ext>
            </p:extLst>
          </p:nvPr>
        </p:nvGraphicFramePr>
        <p:xfrm>
          <a:off x="323528" y="1434809"/>
          <a:ext cx="8280912" cy="3022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8837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94962">
                <a:tc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2024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466">
                <a:tc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952">
                <a:tc>
                  <a:txBody>
                    <a:bodyPr/>
                    <a:lstStyle/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r>
                        <a:rPr lang="de-CH" sz="1200" b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Narrow" panose="020B0506020202030204" pitchFamily="34" charset="0"/>
                        </a:rPr>
                        <a:t>PS</a:t>
                      </a: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5952">
                <a:tc>
                  <a:txBody>
                    <a:bodyPr/>
                    <a:lstStyle/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r>
                        <a:rPr lang="de-CH" sz="1200" b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Narrow" panose="020B0506020202030204" pitchFamily="34" charset="0"/>
                        </a:rPr>
                        <a:t>Sek I</a:t>
                      </a:r>
                    </a:p>
                    <a:p>
                      <a:pPr algn="ctr"/>
                      <a:r>
                        <a:rPr lang="de-CH" sz="1200" b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Narrow" panose="020B0506020202030204" pitchFamily="34" charset="0"/>
                        </a:rPr>
                        <a:t>ZBA</a:t>
                      </a: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627778" y="3709593"/>
            <a:ext cx="1039489" cy="5903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Start Planung Weiterbildung/</a:t>
            </a:r>
            <a:br>
              <a:rPr lang="de-CH"/>
            </a:br>
            <a:r>
              <a:rPr lang="de-CH"/>
              <a:t>Schulentwicklung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88028" y="3959124"/>
            <a:ext cx="1008108" cy="405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 </a:t>
            </a:r>
            <a:r>
              <a:rPr lang="de-CH" err="1"/>
              <a:t>SuS</a:t>
            </a:r>
            <a:endParaRPr lang="de-CH"/>
          </a:p>
          <a:p>
            <a:endParaRPr lang="de-CH"/>
          </a:p>
        </p:txBody>
      </p:sp>
      <p:sp>
        <p:nvSpPr>
          <p:cNvPr id="50" name="Textfeld 49"/>
          <p:cNvSpPr txBox="1"/>
          <p:nvPr/>
        </p:nvSpPr>
        <p:spPr>
          <a:xfrm>
            <a:off x="6739007" y="2427734"/>
            <a:ext cx="828092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Poolgeräte</a:t>
            </a:r>
          </a:p>
          <a:p>
            <a:r>
              <a:rPr lang="de-CH" err="1"/>
              <a:t>SuS</a:t>
            </a:r>
            <a:r>
              <a:rPr lang="de-CH"/>
              <a:t> </a:t>
            </a:r>
            <a:r>
              <a:rPr lang="de-CH" sz="1100"/>
              <a:t>(3./4. Kl.)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1691680" y="2203410"/>
            <a:ext cx="0" cy="1368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379036" y="2427734"/>
            <a:ext cx="1039491" cy="590349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>
                <a:latin typeface="Arial Narrow" panose="020B0506020202030204" pitchFamily="34" charset="0"/>
              </a:rPr>
              <a:t>Start Planung Weiterbildung/</a:t>
            </a:r>
            <a:br>
              <a:rPr lang="de-CH" sz="1200">
                <a:latin typeface="Arial Narrow" panose="020B0506020202030204" pitchFamily="34" charset="0"/>
              </a:rPr>
            </a:br>
            <a:r>
              <a:rPr lang="de-CH" sz="1200">
                <a:latin typeface="Arial Narrow" panose="020B0506020202030204" pitchFamily="34" charset="0"/>
              </a:rPr>
              <a:t>Schulentwicklung</a:t>
            </a:r>
            <a:endParaRPr lang="de-CH" sz="1200" b="1">
              <a:latin typeface="Arial Narrow" panose="020B0506020202030204" pitchFamily="34" charset="0"/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1349948" y="2204567"/>
            <a:ext cx="0" cy="810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2599045" y="2203780"/>
            <a:ext cx="0" cy="20952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1706200" y="3173062"/>
            <a:ext cx="1989938" cy="406800"/>
            <a:chOff x="2900893" y="411506"/>
            <a:chExt cx="2048400" cy="406800"/>
          </a:xfrm>
        </p:grpSpPr>
        <p:grpSp>
          <p:nvGrpSpPr>
            <p:cNvPr id="10" name="Gruppieren 9"/>
            <p:cNvGrpSpPr/>
            <p:nvPr/>
          </p:nvGrpSpPr>
          <p:grpSpPr>
            <a:xfrm flipV="1">
              <a:off x="2900893" y="411506"/>
              <a:ext cx="2048400" cy="406800"/>
              <a:chOff x="1437312" y="411510"/>
              <a:chExt cx="2198579" cy="657068"/>
            </a:xfrm>
          </p:grpSpPr>
          <p:sp>
            <p:nvSpPr>
              <p:cNvPr id="8" name="Rechtwinkliges Dreieck 7"/>
              <p:cNvSpPr/>
              <p:nvPr/>
            </p:nvSpPr>
            <p:spPr>
              <a:xfrm>
                <a:off x="1451044" y="411510"/>
                <a:ext cx="2184847" cy="657068"/>
              </a:xfrm>
              <a:prstGeom prst="rtTriangle">
                <a:avLst/>
              </a:prstGeom>
              <a:solidFill>
                <a:srgbClr val="99CCFF"/>
              </a:solidFill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:endParaRPr lang="de-CH" sz="1200">
                  <a:solidFill>
                    <a:schemeClr val="tx1"/>
                  </a:solidFill>
                  <a:latin typeface="Arial Narrow" panose="020B0506020202030204" pitchFamily="34" charset="0"/>
                </a:endParaRPr>
              </a:p>
            </p:txBody>
          </p:sp>
          <p:sp>
            <p:nvSpPr>
              <p:cNvPr id="31" name="Rechtwinkliges Dreieck 30"/>
              <p:cNvSpPr/>
              <p:nvPr/>
            </p:nvSpPr>
            <p:spPr>
              <a:xfrm rot="10800000">
                <a:off x="1437312" y="411510"/>
                <a:ext cx="2184847" cy="657068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:endParaRPr lang="de-CH" sz="1200">
                  <a:latin typeface="Arial Narrow" panose="020B0506020202030204" pitchFamily="34" charset="0"/>
                </a:endParaRPr>
              </a:p>
            </p:txBody>
          </p:sp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xmlns="" id="{EA55B8A0-0E77-4513-9DCC-36BF738F013B}"/>
                </a:ext>
              </a:extLst>
            </p:cNvPr>
            <p:cNvSpPr txBox="1"/>
            <p:nvPr/>
          </p:nvSpPr>
          <p:spPr>
            <a:xfrm>
              <a:off x="2901294" y="411506"/>
              <a:ext cx="1989537" cy="405683"/>
            </a:xfrm>
            <a:prstGeom prst="rect">
              <a:avLst/>
            </a:prstGeom>
            <a:noFill/>
          </p:spPr>
          <p:txBody>
            <a:bodyPr wrap="square" lIns="0" tIns="18000" rIns="0" bIns="18000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Arial Narrow" panose="020B0506020202030204" pitchFamily="34" charset="0"/>
                </a:defRPr>
              </a:lvl1pPr>
            </a:lstStyle>
            <a:p>
              <a:r>
                <a:rPr lang="de-CH"/>
                <a:t>S</a:t>
              </a:r>
              <a:r>
                <a:rPr lang="x-none"/>
                <a:t>t</a:t>
              </a:r>
              <a:r>
                <a:rPr lang="de-CH"/>
                <a:t>a</a:t>
              </a:r>
              <a:r>
                <a:rPr lang="x-none"/>
                <a:t>r</a:t>
              </a:r>
              <a:r>
                <a:rPr lang="de-CH"/>
                <a:t>t</a:t>
              </a:r>
              <a:r>
                <a:rPr lang="x-none"/>
                <a:t> T</a:t>
              </a:r>
              <a:r>
                <a:rPr lang="de-CH"/>
                <a:t>e</a:t>
              </a:r>
              <a:r>
                <a:rPr lang="x-none"/>
                <a:t>s</a:t>
              </a:r>
              <a:r>
                <a:rPr lang="de-CH"/>
                <a:t>t</a:t>
              </a:r>
              <a:r>
                <a:rPr lang="x-none"/>
                <a:t> </a:t>
              </a:r>
              <a:r>
                <a:rPr lang="de-CH"/>
                <a:t>1</a:t>
              </a:r>
              <a:r>
                <a:rPr lang="x-none"/>
                <a:t>:1</a:t>
              </a:r>
              <a:r>
                <a:rPr lang="de-CH"/>
                <a:t>-G</a:t>
              </a:r>
              <a:r>
                <a:rPr lang="x-none"/>
                <a:t>e</a:t>
              </a:r>
              <a:r>
                <a:rPr lang="de-CH"/>
                <a:t>r</a:t>
              </a:r>
              <a:r>
                <a:rPr lang="x-none"/>
                <a:t>ä</a:t>
              </a:r>
              <a:r>
                <a:rPr lang="de-CH"/>
                <a:t>t</a:t>
              </a:r>
              <a:r>
                <a:rPr lang="x-none"/>
                <a:t>e </a:t>
              </a:r>
              <a:r>
                <a:rPr lang="de-CH"/>
                <a:t>u</a:t>
              </a:r>
              <a:r>
                <a:rPr lang="x-none"/>
                <a:t>n</a:t>
              </a:r>
              <a:r>
                <a:rPr lang="de-CH"/>
                <a:t>d</a:t>
              </a:r>
              <a:r>
                <a:rPr lang="x-none"/>
                <a:t> </a:t>
              </a:r>
              <a:r>
                <a:rPr lang="de-CH"/>
                <a:t>S</a:t>
              </a:r>
              <a:r>
                <a:rPr lang="x-none"/>
                <a:t>u</a:t>
              </a:r>
              <a:r>
                <a:rPr lang="de-CH"/>
                <a:t>p</a:t>
              </a:r>
              <a:r>
                <a:rPr lang="x-none"/>
                <a:t>p</a:t>
              </a:r>
              <a:r>
                <a:rPr lang="de-CH"/>
                <a:t>o</a:t>
              </a:r>
              <a:r>
                <a:rPr lang="x-none"/>
                <a:t>r</a:t>
              </a:r>
              <a:r>
                <a:rPr lang="de-CH"/>
                <a:t>t</a:t>
              </a:r>
              <a:r>
                <a:rPr lang="x-none" err="1"/>
                <a:t>prozesse</a:t>
              </a:r>
              <a:r>
                <a:rPr lang="x-none"/>
                <a:t> </a:t>
              </a:r>
              <a:r>
                <a:rPr lang="de-CH"/>
                <a:t>a</a:t>
              </a:r>
              <a:r>
                <a:rPr lang="x-none"/>
                <a:t>n </a:t>
              </a:r>
              <a:r>
                <a:rPr lang="de-CH"/>
                <a:t>T</a:t>
              </a:r>
              <a:r>
                <a:rPr lang="x-none"/>
                <a:t>e</a:t>
              </a:r>
              <a:r>
                <a:rPr lang="de-CH"/>
                <a:t>s</a:t>
              </a:r>
              <a:r>
                <a:rPr lang="x-none"/>
                <a:t>t</a:t>
              </a:r>
              <a:r>
                <a:rPr lang="de-CH"/>
                <a:t>s</a:t>
              </a:r>
              <a:r>
                <a:rPr lang="x-none"/>
                <a:t>c</a:t>
              </a:r>
              <a:r>
                <a:rPr lang="de-CH"/>
                <a:t>h</a:t>
              </a:r>
              <a:r>
                <a:rPr lang="x-none"/>
                <a:t>u</a:t>
              </a:r>
              <a:r>
                <a:rPr lang="de-CH"/>
                <a:t>l</a:t>
              </a:r>
              <a:r>
                <a:rPr lang="x-none"/>
                <a:t>e</a:t>
              </a:r>
              <a:r>
                <a:rPr lang="de-CH"/>
                <a:t>n</a:t>
              </a:r>
            </a:p>
          </p:txBody>
        </p:sp>
      </p:grpSp>
      <p:cxnSp>
        <p:nvCxnSpPr>
          <p:cNvPr id="32" name="Gerade Verbindung 31"/>
          <p:cNvCxnSpPr/>
          <p:nvPr/>
        </p:nvCxnSpPr>
        <p:spPr>
          <a:xfrm>
            <a:off x="4391875" y="2202370"/>
            <a:ext cx="0" cy="1692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814329" y="2204088"/>
            <a:ext cx="0" cy="468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534455" y="2202850"/>
            <a:ext cx="0" cy="918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843802" y="2263399"/>
            <a:ext cx="1152128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 Lehr-</a:t>
            </a:r>
            <a:br>
              <a:rPr lang="de-CH"/>
            </a:br>
            <a:r>
              <a:rPr lang="de-CH"/>
              <a:t>und Fachpersonen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6709421" y="2206948"/>
            <a:ext cx="0" cy="630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4754532" y="2204150"/>
            <a:ext cx="0" cy="2160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4427984" y="3492944"/>
            <a:ext cx="1152128" cy="405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 Lehr-</a:t>
            </a:r>
            <a:br>
              <a:rPr lang="de-CH"/>
            </a:br>
            <a:r>
              <a:rPr lang="de-CH"/>
              <a:t>und </a:t>
            </a:r>
            <a:r>
              <a:rPr lang="de-CH" err="1"/>
              <a:t>Fac</a:t>
            </a:r>
            <a:r>
              <a:rPr lang="x-none"/>
              <a:t>h</a:t>
            </a:r>
            <a:r>
              <a:rPr lang="de-CH" err="1"/>
              <a:t>personen</a:t>
            </a:r>
            <a:r>
              <a:rPr lang="de-CH"/>
              <a:t>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100392" y="2427734"/>
            <a:ext cx="828092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Poolgeräte</a:t>
            </a:r>
          </a:p>
          <a:p>
            <a:r>
              <a:rPr lang="de-CH" err="1"/>
              <a:t>SuS</a:t>
            </a:r>
            <a:r>
              <a:rPr lang="de-CH"/>
              <a:t> </a:t>
            </a:r>
            <a:r>
              <a:rPr lang="de-CH" sz="1100"/>
              <a:t>(KG-2. Kl.)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8070806" y="2206948"/>
            <a:ext cx="0" cy="630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563883" y="2715766"/>
            <a:ext cx="1296143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</a:t>
            </a:r>
          </a:p>
          <a:p>
            <a:r>
              <a:rPr lang="de-CH"/>
              <a:t>SuS 5./6. Klasse</a:t>
            </a:r>
          </a:p>
        </p:txBody>
      </p:sp>
      <p:sp>
        <p:nvSpPr>
          <p:cNvPr id="36" name="Titel 3"/>
          <p:cNvSpPr>
            <a:spLocks noGrp="1"/>
          </p:cNvSpPr>
          <p:nvPr>
            <p:ph type="title"/>
          </p:nvPr>
        </p:nvSpPr>
        <p:spPr>
          <a:xfrm>
            <a:off x="611189" y="843559"/>
            <a:ext cx="8137525" cy="277415"/>
          </a:xfrm>
        </p:spPr>
        <p:txBody>
          <a:bodyPr/>
          <a:lstStyle/>
          <a:p>
            <a:r>
              <a:rPr lang="de-CH"/>
              <a:t>Zeitplan </a:t>
            </a:r>
          </a:p>
        </p:txBody>
      </p:sp>
    </p:spTree>
    <p:extLst>
      <p:ext uri="{BB962C8B-B14F-4D97-AF65-F5344CB8AC3E}">
        <p14:creationId xmlns:p14="http://schemas.microsoft.com/office/powerpoint/2010/main" val="16359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83CAD9-8FED-4E64-91A7-EEA7BA14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054328-C59B-4C06-8360-3BC92956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B5A293-84AA-4F74-BF7C-31D9AF57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F147A-C7C0-485C-BBA7-9BC44722A5D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72C9D54-4CE0-4FD0-88BE-E662BAF1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79" y="399228"/>
            <a:ext cx="5886448" cy="45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8054C5-34AD-4663-AC5B-36A6E546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9B3F62-126B-4B05-A45E-6A3A527D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F147A-C7C0-485C-BBA7-9BC44722A5D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18FD830-B7B2-4386-B882-C7E3DBD9B3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07" y="1316285"/>
            <a:ext cx="6215225" cy="3344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CD883F-F95C-4FCB-9CA8-3D2915587AD3}"/>
              </a:ext>
            </a:extLst>
          </p:cNvPr>
          <p:cNvSpPr txBox="1"/>
          <p:nvPr/>
        </p:nvSpPr>
        <p:spPr>
          <a:xfrm>
            <a:off x="358924" y="765916"/>
            <a:ext cx="84368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CH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Europäischer Rahmen für die digitale Kompetenz von Lehrenden - </a:t>
            </a:r>
            <a:r>
              <a:rPr lang="de-CH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DigCompEdu</a:t>
            </a:r>
            <a:endParaRPr lang="de-CH" sz="20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1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6CDB9C-2A09-4FCE-A591-B2C6A8E9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6B123-E228-4C54-98B7-78359515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A181-20CD-42F8-853A-31FBF2325E6F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xmlns="" id="{3F506CE5-95E9-486A-976A-1B0CF553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0" y="1191894"/>
            <a:ext cx="7075765" cy="3490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807556-E1D9-4B8B-81BF-D167065CD8DB}"/>
              </a:ext>
            </a:extLst>
          </p:cNvPr>
          <p:cNvSpPr txBox="1"/>
          <p:nvPr/>
        </p:nvSpPr>
        <p:spPr>
          <a:xfrm>
            <a:off x="358923" y="765915"/>
            <a:ext cx="84368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CH" sz="1600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DigCompEdu</a:t>
            </a:r>
            <a:r>
              <a:rPr lang="de-CH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Progressionsmodell</a:t>
            </a:r>
          </a:p>
        </p:txBody>
      </p:sp>
    </p:spTree>
    <p:extLst>
      <p:ext uri="{BB962C8B-B14F-4D97-AF65-F5344CB8AC3E}">
        <p14:creationId xmlns:p14="http://schemas.microsoft.com/office/powerpoint/2010/main" val="328581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A113D2-652D-4763-B8B0-F9B20072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A9C38D-AD58-4CCD-93D6-C6635D6B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F02574-42C9-4570-B760-8D1235DC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F147A-C7C0-485C-BBA7-9BC44722A5D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9241DF0-03EE-4CF7-ABFE-4C23A98E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9" y="846784"/>
            <a:ext cx="8188161" cy="37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8224999"/>
              </p:ext>
            </p:extLst>
          </p:nvPr>
        </p:nvGraphicFramePr>
        <p:xfrm>
          <a:off x="323528" y="1434808"/>
          <a:ext cx="8496949" cy="31531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660196">
                <a:tc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177">
                <a:tc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Q1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Q3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Q4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792">
                <a:tc>
                  <a:txBody>
                    <a:bodyPr/>
                    <a:lstStyle/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endParaRPr lang="de-CH" sz="1200" b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Arial Narrow" panose="020B0506020202030204" pitchFamily="34" charset="0"/>
                      </a:endParaRPr>
                    </a:p>
                    <a:p>
                      <a:pPr algn="ctr"/>
                      <a:r>
                        <a:rPr lang="de-CH" sz="1200" b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Arial Narrow" panose="020B0506020202030204" pitchFamily="34" charset="0"/>
                        </a:rPr>
                        <a:t>PS</a:t>
                      </a: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z="1000">
                <a:solidFill>
                  <a:srgbClr val="000000"/>
                </a:solidFill>
              </a:rPr>
              <a:t>KSBS-Vorstand 17.2.2020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1034" y="3486128"/>
            <a:ext cx="823467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>
                <a:latin typeface="Arial Narrow" panose="020B0506020202030204" pitchFamily="34" charset="0"/>
              </a:rPr>
              <a:t>6.2.20: Gesamt-SLK</a:t>
            </a:r>
            <a:endParaRPr lang="de-CH" sz="1200" b="1">
              <a:latin typeface="Arial Narrow" panose="020B0506020202030204" pitchFamily="34" charset="0"/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1204501" y="2706850"/>
            <a:ext cx="0" cy="1184961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4398557" y="2733271"/>
            <a:ext cx="0" cy="9180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427985" y="3246187"/>
            <a:ext cx="1296143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</a:t>
            </a:r>
          </a:p>
          <a:p>
            <a:r>
              <a:rPr lang="de-CH"/>
              <a:t>SuS 5./6. Klasse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228253" y="3486128"/>
            <a:ext cx="823467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>
                <a:latin typeface="Arial Narrow" panose="020B0506020202030204" pitchFamily="34" charset="0"/>
              </a:rPr>
              <a:t>17.2.20: KSBS</a:t>
            </a:r>
            <a:endParaRPr lang="de-CH" sz="1200" b="1">
              <a:latin typeface="Arial Narrow" panose="020B0506020202030204" pitchFamily="34" charset="0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3678431" y="2706850"/>
            <a:ext cx="0" cy="512972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707904" y="2811133"/>
            <a:ext cx="1152128" cy="405683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de-CH"/>
              <a:t>Endgeräte Lehr-</a:t>
            </a:r>
            <a:br>
              <a:rPr lang="de-CH"/>
            </a:br>
            <a:r>
              <a:rPr lang="de-CH"/>
              <a:t>und Fachpersonen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1228253" y="4083918"/>
            <a:ext cx="679451" cy="439043"/>
          </a:xfrm>
          <a:prstGeom prst="rightArrow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 b="1">
                <a:latin typeface="Arial Narrow" panose="020B0506020202030204" pitchFamily="34" charset="0"/>
              </a:rPr>
              <a:t>Start</a:t>
            </a:r>
          </a:p>
        </p:txBody>
      </p:sp>
      <p:sp>
        <p:nvSpPr>
          <p:cNvPr id="42" name="Pfeil nach rechts 41"/>
          <p:cNvSpPr/>
          <p:nvPr/>
        </p:nvSpPr>
        <p:spPr>
          <a:xfrm>
            <a:off x="1933650" y="4155926"/>
            <a:ext cx="982166" cy="439043"/>
          </a:xfrm>
          <a:prstGeom prst="rightArrow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 b="1">
                <a:solidFill>
                  <a:schemeClr val="tx1"/>
                </a:solidFill>
                <a:latin typeface="Arial Narrow" panose="020B0506020202030204" pitchFamily="34" charset="0"/>
              </a:rPr>
              <a:t>Planung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2942257" y="4299942"/>
            <a:ext cx="1456299" cy="439043"/>
          </a:xfrm>
          <a:prstGeom prst="rightArrow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 b="1">
                <a:solidFill>
                  <a:schemeClr val="tx1"/>
                </a:solidFill>
                <a:latin typeface="Arial Narrow" panose="020B0506020202030204" pitchFamily="34" charset="0"/>
              </a:rPr>
              <a:t>Einführung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440437" y="4436963"/>
            <a:ext cx="3371923" cy="439043"/>
          </a:xfrm>
          <a:prstGeom prst="rightArrow">
            <a:avLst/>
          </a:prstGeom>
          <a:solidFill>
            <a:srgbClr val="99CCFF"/>
          </a:solidFill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de-CH" sz="1200" b="1">
                <a:solidFill>
                  <a:schemeClr val="tx1"/>
                </a:solidFill>
                <a:latin typeface="Arial Narrow" panose="020B0506020202030204" pitchFamily="34" charset="0"/>
              </a:rPr>
              <a:t>Vertiefung</a:t>
            </a:r>
          </a:p>
        </p:txBody>
      </p:sp>
      <p:sp>
        <p:nvSpPr>
          <p:cNvPr id="51" name="Titel 3"/>
          <p:cNvSpPr>
            <a:spLocks noGrp="1"/>
          </p:cNvSpPr>
          <p:nvPr>
            <p:ph type="title"/>
          </p:nvPr>
        </p:nvSpPr>
        <p:spPr>
          <a:xfrm>
            <a:off x="611189" y="843558"/>
            <a:ext cx="8137525" cy="504056"/>
          </a:xfrm>
        </p:spPr>
        <p:txBody>
          <a:bodyPr/>
          <a:lstStyle/>
          <a:p>
            <a:r>
              <a:rPr lang="de-CH"/>
              <a:t>Planungsübersicht WB_SE_UE PS</a:t>
            </a:r>
          </a:p>
        </p:txBody>
      </p:sp>
    </p:spTree>
    <p:extLst>
      <p:ext uri="{BB962C8B-B14F-4D97-AF65-F5344CB8AC3E}">
        <p14:creationId xmlns:p14="http://schemas.microsoft.com/office/powerpoint/2010/main" val="4019272495"/>
      </p:ext>
    </p:extLst>
  </p:cSld>
  <p:clrMapOvr>
    <a:masterClrMapping/>
  </p:clrMapOvr>
</p:sld>
</file>

<file path=ppt/theme/theme1.xml><?xml version="1.0" encoding="utf-8"?>
<a:theme xmlns:a="http://schemas.openxmlformats.org/drawingml/2006/main" name="1_BS_standard_mitBeispielFolien_office_2010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65542603F3D44AFFB83BC2404E12F" ma:contentTypeVersion="2" ma:contentTypeDescription="Ein neues Dokument erstellen." ma:contentTypeScope="" ma:versionID="48700a438812d3d4dd91a77b35210e2c">
  <xsd:schema xmlns:xsd="http://www.w3.org/2001/XMLSchema" xmlns:xs="http://www.w3.org/2001/XMLSchema" xmlns:p="http://schemas.microsoft.com/office/2006/metadata/properties" xmlns:ns2="dcc741a6-3234-4eb6-a4a9-7956475492aa" targetNamespace="http://schemas.microsoft.com/office/2006/metadata/properties" ma:root="true" ma:fieldsID="918452587b3e40af6af798f23663e897" ns2:_="">
    <xsd:import namespace="dcc741a6-3234-4eb6-a4a9-795647549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41a6-3234-4eb6-a4a9-795647549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052EB-A7C2-46AF-BB7B-3E197528C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CF0ED-A0C9-4F25-A0B1-6645AB2EF0F8}">
  <ds:schemaRefs>
    <ds:schemaRef ds:uri="dcc741a6-3234-4eb6-a4a9-795647549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3DD0AF-E134-4215-93F5-D49833C557DE}">
  <ds:schemaRefs>
    <ds:schemaRef ds:uri="dcc741a6-3234-4eb6-a4a9-7956475492aa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BS_standard_mitBeispielFolien_office_2010</Template>
  <TotalTime>0</TotalTime>
  <Words>2073</Words>
  <Application>Microsoft Office PowerPoint</Application>
  <PresentationFormat>Bildschirmpräsentation (16:9)</PresentationFormat>
  <Paragraphs>244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1_BS_standard_mitBeispielFolien_office_2010</vt:lpstr>
      <vt:lpstr>PowerPoint-Präsentation</vt:lpstr>
      <vt:lpstr>Projektziel </vt:lpstr>
      <vt:lpstr>Projektorganisation</vt:lpstr>
      <vt:lpstr>Zeitplan </vt:lpstr>
      <vt:lpstr>PowerPoint-Präsentation</vt:lpstr>
      <vt:lpstr>PowerPoint-Präsentation</vt:lpstr>
      <vt:lpstr>PowerPoint-Präsentation</vt:lpstr>
      <vt:lpstr>PowerPoint-Präsentation</vt:lpstr>
      <vt:lpstr>Planungsübersicht WB_SE_UE PS</vt:lpstr>
      <vt:lpstr>Einblick in die Testschulen  am Bsp. der Sek St. Alban</vt:lpstr>
      <vt:lpstr>Weiteres</vt:lpstr>
      <vt:lpstr>Geplante Schritte für die Lehr- und Fachpersonen der PS</vt:lpstr>
      <vt:lpstr>Einblick ins Projekt «Technik»</vt:lpstr>
      <vt:lpstr>Einblick ins Projekt «Technik»</vt:lpstr>
      <vt:lpstr>Projekt «Technik»</vt:lpstr>
      <vt:lpstr>Projekt «Technik»</vt:lpstr>
      <vt:lpstr>Projekt «Technik»</vt:lpstr>
      <vt:lpstr>Projekt «Technik»</vt:lpstr>
      <vt:lpstr>Projekt «Technik»</vt:lpstr>
      <vt:lpstr>Projekt «Technik»</vt:lpstr>
      <vt:lpstr>Projekt «Technik»</vt:lpstr>
      <vt:lpstr>Zusammenfassung und Abschluss</vt:lpstr>
    </vt:vector>
  </TitlesOfParts>
  <Company>BaselStadt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UserName</dc:creator>
  <cp:lastModifiedBy>UserName</cp:lastModifiedBy>
  <cp:revision>1</cp:revision>
  <cp:lastPrinted>2019-09-09T10:56:22Z</cp:lastPrinted>
  <dcterms:created xsi:type="dcterms:W3CDTF">2018-04-27T12:38:49Z</dcterms:created>
  <dcterms:modified xsi:type="dcterms:W3CDTF">2020-02-17T15:30:50Z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0x01010018565542603F3D44AFFB83BC2404E12F</vt:lpwstr>
  </property>
</Properties>
</file>